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7" r:id="rId2"/>
    <p:sldId id="309" r:id="rId3"/>
    <p:sldId id="301" r:id="rId4"/>
    <p:sldId id="263" r:id="rId5"/>
    <p:sldId id="285" r:id="rId6"/>
    <p:sldId id="288" r:id="rId7"/>
    <p:sldId id="289" r:id="rId8"/>
    <p:sldId id="284" r:id="rId9"/>
    <p:sldId id="292" r:id="rId10"/>
    <p:sldId id="312" r:id="rId11"/>
    <p:sldId id="311" r:id="rId12"/>
    <p:sldId id="258" r:id="rId13"/>
    <p:sldId id="310" r:id="rId14"/>
    <p:sldId id="315" r:id="rId15"/>
    <p:sldId id="314" r:id="rId16"/>
    <p:sldId id="272" r:id="rId17"/>
    <p:sldId id="290" r:id="rId18"/>
    <p:sldId id="262" r:id="rId19"/>
    <p:sldId id="313" r:id="rId20"/>
    <p:sldId id="318" r:id="rId21"/>
    <p:sldId id="324" r:id="rId22"/>
    <p:sldId id="265" r:id="rId23"/>
    <p:sldId id="307" r:id="rId24"/>
    <p:sldId id="325" r:id="rId25"/>
    <p:sldId id="317" r:id="rId26"/>
    <p:sldId id="319" r:id="rId27"/>
    <p:sldId id="267" r:id="rId2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8" y="1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Relationship Id="rId4" Type="http://schemas.openxmlformats.org/officeDocument/2006/relationships/image" Target="../media/image29.jpe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35929F-05AD-4E23-8039-D250FCC458B7}" type="doc">
      <dgm:prSet loTypeId="urn:microsoft.com/office/officeart/2005/8/layout/pyramid2" loCatId="list" qsTypeId="urn:microsoft.com/office/officeart/2005/8/quickstyle/simple1" qsCatId="simple" csTypeId="urn:microsoft.com/office/officeart/2005/8/colors/colorful1#1" csCatId="colorful" phldr="1"/>
      <dgm:spPr/>
    </dgm:pt>
    <dgm:pt modelId="{56CD1866-042B-4B7A-A948-5C723C166C96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Интеллектуально образованная </a:t>
          </a:r>
          <a:endParaRPr lang="ru-RU" b="1" baseline="0" dirty="0">
            <a:solidFill>
              <a:schemeClr val="tx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CFC23A9-BC56-4CA5-B7EC-E63AE66A7294}" type="parTrans" cxnId="{5D2C87C7-752C-4FAB-92F3-0A397764728F}">
      <dgm:prSet/>
      <dgm:spPr/>
      <dgm:t>
        <a:bodyPr/>
        <a:lstStyle/>
        <a:p>
          <a:endParaRPr lang="ru-RU"/>
        </a:p>
      </dgm:t>
    </dgm:pt>
    <dgm:pt modelId="{807ED102-B559-4000-BF24-B7BED7A5E995}" type="sibTrans" cxnId="{5D2C87C7-752C-4FAB-92F3-0A397764728F}">
      <dgm:prSet/>
      <dgm:spPr/>
      <dgm:t>
        <a:bodyPr/>
        <a:lstStyle/>
        <a:p>
          <a:endParaRPr lang="ru-RU"/>
        </a:p>
      </dgm:t>
    </dgm:pt>
    <dgm:pt modelId="{7FEBED17-5F3A-4FFE-912C-F65D41D2C7D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Ориентированная  на результат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F1D7F31-2B72-490C-BE12-DFF4797D70B5}" type="parTrans" cxnId="{943D4E8C-AF32-48AE-8504-E36EDAE4D463}">
      <dgm:prSet/>
      <dgm:spPr/>
      <dgm:t>
        <a:bodyPr/>
        <a:lstStyle/>
        <a:p>
          <a:endParaRPr lang="ru-RU"/>
        </a:p>
      </dgm:t>
    </dgm:pt>
    <dgm:pt modelId="{9AC36CA3-5904-4DD6-9C8A-E71F74104CEC}" type="sibTrans" cxnId="{943D4E8C-AF32-48AE-8504-E36EDAE4D463}">
      <dgm:prSet/>
      <dgm:spPr/>
      <dgm:t>
        <a:bodyPr/>
        <a:lstStyle/>
        <a:p>
          <a:endParaRPr lang="ru-RU"/>
        </a:p>
      </dgm:t>
    </dgm:pt>
    <dgm:pt modelId="{C80D0DD0-CC5A-4E80-8830-13AF73AC6E8A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успешная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62DFFCB-7AD0-4499-B1B5-6F2ACCED3253}" type="parTrans" cxnId="{7E1C09AD-1562-4BCF-AF02-C7F0B9173819}">
      <dgm:prSet/>
      <dgm:spPr/>
      <dgm:t>
        <a:bodyPr/>
        <a:lstStyle/>
        <a:p>
          <a:endParaRPr lang="ru-RU"/>
        </a:p>
      </dgm:t>
    </dgm:pt>
    <dgm:pt modelId="{246F3C8C-330F-40CC-9685-61885E3FF1CA}" type="sibTrans" cxnId="{7E1C09AD-1562-4BCF-AF02-C7F0B9173819}">
      <dgm:prSet/>
      <dgm:spPr/>
      <dgm:t>
        <a:bodyPr/>
        <a:lstStyle/>
        <a:p>
          <a:endParaRPr lang="ru-RU"/>
        </a:p>
      </dgm:t>
    </dgm:pt>
    <dgm:pt modelId="{0314C96A-BD19-4E88-85C0-6907A597FFA9}" type="pres">
      <dgm:prSet presAssocID="{1535929F-05AD-4E23-8039-D250FCC458B7}" presName="compositeShape" presStyleCnt="0">
        <dgm:presLayoutVars>
          <dgm:dir/>
          <dgm:resizeHandles/>
        </dgm:presLayoutVars>
      </dgm:prSet>
      <dgm:spPr/>
    </dgm:pt>
    <dgm:pt modelId="{FEC43ABB-836C-4A72-BF84-CBDF86A70A1E}" type="pres">
      <dgm:prSet presAssocID="{1535929F-05AD-4E23-8039-D250FCC458B7}" presName="pyramid" presStyleLbl="node1" presStyleIdx="0" presStyleCnt="1" custScaleX="92047" custLinFactNeighborX="6359" custLinFactNeighborY="-8475"/>
      <dgm:spPr>
        <a:solidFill>
          <a:srgbClr val="C00000"/>
        </a:solidFill>
      </dgm:spPr>
    </dgm:pt>
    <dgm:pt modelId="{A41519C4-B504-4AE1-A227-73DCFA09D2A4}" type="pres">
      <dgm:prSet presAssocID="{1535929F-05AD-4E23-8039-D250FCC458B7}" presName="theList" presStyleCnt="0"/>
      <dgm:spPr/>
    </dgm:pt>
    <dgm:pt modelId="{F42C5E33-D380-48E4-B826-0E111075435B}" type="pres">
      <dgm:prSet presAssocID="{56CD1866-042B-4B7A-A948-5C723C166C96}" presName="aNode" presStyleLbl="fgAcc1" presStyleIdx="0" presStyleCnt="3" custLinFactNeighborX="-1583" custLinFactNeighborY="-62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53530-B876-41F0-8DFF-34C79DDC5335}" type="pres">
      <dgm:prSet presAssocID="{56CD1866-042B-4B7A-A948-5C723C166C96}" presName="aSpace" presStyleCnt="0"/>
      <dgm:spPr/>
    </dgm:pt>
    <dgm:pt modelId="{FF7E1D5C-0F7D-404D-9355-95492E1FDCCA}" type="pres">
      <dgm:prSet presAssocID="{7FEBED17-5F3A-4FFE-912C-F65D41D2C7D0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0BC62-A6AA-4EB3-830C-D1B5B693AC02}" type="pres">
      <dgm:prSet presAssocID="{7FEBED17-5F3A-4FFE-912C-F65D41D2C7D0}" presName="aSpace" presStyleCnt="0"/>
      <dgm:spPr/>
    </dgm:pt>
    <dgm:pt modelId="{8C426BCB-DB8B-45D7-9395-6B5823054EFA}" type="pres">
      <dgm:prSet presAssocID="{C80D0DD0-CC5A-4E80-8830-13AF73AC6E8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27BB1-29F3-4519-8778-263B188F0A85}" type="pres">
      <dgm:prSet presAssocID="{C80D0DD0-CC5A-4E80-8830-13AF73AC6E8A}" presName="aSpace" presStyleCnt="0"/>
      <dgm:spPr/>
    </dgm:pt>
  </dgm:ptLst>
  <dgm:cxnLst>
    <dgm:cxn modelId="{B3A688AB-AAE7-4055-B35E-859DC7FE0974}" type="presOf" srcId="{C80D0DD0-CC5A-4E80-8830-13AF73AC6E8A}" destId="{8C426BCB-DB8B-45D7-9395-6B5823054EFA}" srcOrd="0" destOrd="0" presId="urn:microsoft.com/office/officeart/2005/8/layout/pyramid2"/>
    <dgm:cxn modelId="{943D4E8C-AF32-48AE-8504-E36EDAE4D463}" srcId="{1535929F-05AD-4E23-8039-D250FCC458B7}" destId="{7FEBED17-5F3A-4FFE-912C-F65D41D2C7D0}" srcOrd="1" destOrd="0" parTransId="{3F1D7F31-2B72-490C-BE12-DFF4797D70B5}" sibTransId="{9AC36CA3-5904-4DD6-9C8A-E71F74104CEC}"/>
    <dgm:cxn modelId="{0EB97F23-C020-4B2D-A301-367C4E869697}" type="presOf" srcId="{7FEBED17-5F3A-4FFE-912C-F65D41D2C7D0}" destId="{FF7E1D5C-0F7D-404D-9355-95492E1FDCCA}" srcOrd="0" destOrd="0" presId="urn:microsoft.com/office/officeart/2005/8/layout/pyramid2"/>
    <dgm:cxn modelId="{7E1C09AD-1562-4BCF-AF02-C7F0B9173819}" srcId="{1535929F-05AD-4E23-8039-D250FCC458B7}" destId="{C80D0DD0-CC5A-4E80-8830-13AF73AC6E8A}" srcOrd="2" destOrd="0" parTransId="{662DFFCB-7AD0-4499-B1B5-6F2ACCED3253}" sibTransId="{246F3C8C-330F-40CC-9685-61885E3FF1CA}"/>
    <dgm:cxn modelId="{42FEFA40-5643-49A2-A76B-3CBB7366D422}" type="presOf" srcId="{56CD1866-042B-4B7A-A948-5C723C166C96}" destId="{F42C5E33-D380-48E4-B826-0E111075435B}" srcOrd="0" destOrd="0" presId="urn:microsoft.com/office/officeart/2005/8/layout/pyramid2"/>
    <dgm:cxn modelId="{51017D2B-233D-4BAB-8129-DC736C505D90}" type="presOf" srcId="{1535929F-05AD-4E23-8039-D250FCC458B7}" destId="{0314C96A-BD19-4E88-85C0-6907A597FFA9}" srcOrd="0" destOrd="0" presId="urn:microsoft.com/office/officeart/2005/8/layout/pyramid2"/>
    <dgm:cxn modelId="{5D2C87C7-752C-4FAB-92F3-0A397764728F}" srcId="{1535929F-05AD-4E23-8039-D250FCC458B7}" destId="{56CD1866-042B-4B7A-A948-5C723C166C96}" srcOrd="0" destOrd="0" parTransId="{8CFC23A9-BC56-4CA5-B7EC-E63AE66A7294}" sibTransId="{807ED102-B559-4000-BF24-B7BED7A5E995}"/>
    <dgm:cxn modelId="{810F1B60-7359-468C-B25B-6C6056D8B89D}" type="presParOf" srcId="{0314C96A-BD19-4E88-85C0-6907A597FFA9}" destId="{FEC43ABB-836C-4A72-BF84-CBDF86A70A1E}" srcOrd="0" destOrd="0" presId="urn:microsoft.com/office/officeart/2005/8/layout/pyramid2"/>
    <dgm:cxn modelId="{3EC863D9-05F1-460B-A06F-86BA8575D6A6}" type="presParOf" srcId="{0314C96A-BD19-4E88-85C0-6907A597FFA9}" destId="{A41519C4-B504-4AE1-A227-73DCFA09D2A4}" srcOrd="1" destOrd="0" presId="urn:microsoft.com/office/officeart/2005/8/layout/pyramid2"/>
    <dgm:cxn modelId="{9D4E4264-0BB9-4E25-ADA3-48B006C32718}" type="presParOf" srcId="{A41519C4-B504-4AE1-A227-73DCFA09D2A4}" destId="{F42C5E33-D380-48E4-B826-0E111075435B}" srcOrd="0" destOrd="0" presId="urn:microsoft.com/office/officeart/2005/8/layout/pyramid2"/>
    <dgm:cxn modelId="{D9E125B3-B002-4AF9-A011-CEEE8EAE618E}" type="presParOf" srcId="{A41519C4-B504-4AE1-A227-73DCFA09D2A4}" destId="{F5E53530-B876-41F0-8DFF-34C79DDC5335}" srcOrd="1" destOrd="0" presId="urn:microsoft.com/office/officeart/2005/8/layout/pyramid2"/>
    <dgm:cxn modelId="{02E1ED48-D269-41D0-B040-46F53C44518F}" type="presParOf" srcId="{A41519C4-B504-4AE1-A227-73DCFA09D2A4}" destId="{FF7E1D5C-0F7D-404D-9355-95492E1FDCCA}" srcOrd="2" destOrd="0" presId="urn:microsoft.com/office/officeart/2005/8/layout/pyramid2"/>
    <dgm:cxn modelId="{2303C6F6-2EB5-4A5D-8EEA-C2320FF96054}" type="presParOf" srcId="{A41519C4-B504-4AE1-A227-73DCFA09D2A4}" destId="{1AA0BC62-A6AA-4EB3-830C-D1B5B693AC02}" srcOrd="3" destOrd="0" presId="urn:microsoft.com/office/officeart/2005/8/layout/pyramid2"/>
    <dgm:cxn modelId="{287F3278-6FD1-4143-8E8D-29B7F60EF950}" type="presParOf" srcId="{A41519C4-B504-4AE1-A227-73DCFA09D2A4}" destId="{8C426BCB-DB8B-45D7-9395-6B5823054EFA}" srcOrd="4" destOrd="0" presId="urn:microsoft.com/office/officeart/2005/8/layout/pyramid2"/>
    <dgm:cxn modelId="{5501A617-B606-49BE-B68B-18D6A887F3AE}" type="presParOf" srcId="{A41519C4-B504-4AE1-A227-73DCFA09D2A4}" destId="{82927BB1-29F3-4519-8778-263B188F0A8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CDBFCB-9317-4A2A-A227-E8A1DB3BC24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70C609-A396-4ADE-89C2-CAF24D2F9EC9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Стадия вызова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532CF5A8-EF02-4CFD-B91B-02FA836138FB}" type="parTrans" cxnId="{24954D67-1420-4FB5-A5F8-730280F7D8CE}">
      <dgm:prSet/>
      <dgm:spPr/>
      <dgm:t>
        <a:bodyPr/>
        <a:lstStyle/>
        <a:p>
          <a:endParaRPr lang="ru-RU"/>
        </a:p>
      </dgm:t>
    </dgm:pt>
    <dgm:pt modelId="{40876D07-3656-4BEC-B366-C3209F92AC2C}" type="sibTrans" cxnId="{24954D67-1420-4FB5-A5F8-730280F7D8CE}">
      <dgm:prSet/>
      <dgm:spPr>
        <a:solidFill>
          <a:srgbClr val="C00000"/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505CD86C-19DC-4981-AE53-283A93640171}">
      <dgm:prSet phldrT="[Текст]"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Пробуждение имеющихся знаний</a:t>
          </a:r>
          <a:endParaRPr lang="ru-RU" sz="2400" b="0" i="0" dirty="0">
            <a:latin typeface="Times New Roman" pitchFamily="18" charset="0"/>
            <a:cs typeface="Times New Roman" pitchFamily="18" charset="0"/>
          </a:endParaRPr>
        </a:p>
      </dgm:t>
    </dgm:pt>
    <dgm:pt modelId="{43950635-22B1-4E71-8963-B30107F5AA25}" type="parTrans" cxnId="{17A6A209-428D-41BC-A2CB-F0DD0AA87DC3}">
      <dgm:prSet/>
      <dgm:spPr/>
      <dgm:t>
        <a:bodyPr/>
        <a:lstStyle/>
        <a:p>
          <a:endParaRPr lang="ru-RU"/>
        </a:p>
      </dgm:t>
    </dgm:pt>
    <dgm:pt modelId="{519A749C-AF25-41FC-B690-EB2FF4735D16}" type="sibTrans" cxnId="{17A6A209-428D-41BC-A2CB-F0DD0AA87DC3}">
      <dgm:prSet/>
      <dgm:spPr/>
      <dgm:t>
        <a:bodyPr/>
        <a:lstStyle/>
        <a:p>
          <a:endParaRPr lang="ru-RU"/>
        </a:p>
      </dgm:t>
    </dgm:pt>
    <dgm:pt modelId="{CE6B166F-F0B2-4994-9597-D4DAC21B1355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Стадия осмысления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1B572196-88FF-478C-9063-E87E0C956D30}" type="parTrans" cxnId="{67AA27F7-6ECE-4764-82D9-A042AD46116B}">
      <dgm:prSet/>
      <dgm:spPr/>
      <dgm:t>
        <a:bodyPr/>
        <a:lstStyle/>
        <a:p>
          <a:endParaRPr lang="ru-RU"/>
        </a:p>
      </dgm:t>
    </dgm:pt>
    <dgm:pt modelId="{6A8C843C-7C72-4155-B9FE-2EC2E37AB8B2}" type="sibTrans" cxnId="{67AA27F7-6ECE-4764-82D9-A042AD46116B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4FF3DDAA-EB07-45AE-8711-BDC2AADA9AC4}">
      <dgm:prSet phldrT="[Текст]"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Рождение нового знания</a:t>
          </a:r>
          <a:endParaRPr lang="ru-RU" sz="2400" b="0" i="0" dirty="0">
            <a:latin typeface="Times New Roman" pitchFamily="18" charset="0"/>
            <a:cs typeface="Times New Roman" pitchFamily="18" charset="0"/>
          </a:endParaRPr>
        </a:p>
      </dgm:t>
    </dgm:pt>
    <dgm:pt modelId="{6EB7DDE8-61D6-4CBB-91FD-EB8DDEF2D5CA}" type="parTrans" cxnId="{11AC04CE-0ACF-4819-BC3D-2FC69A2EAD59}">
      <dgm:prSet/>
      <dgm:spPr/>
      <dgm:t>
        <a:bodyPr/>
        <a:lstStyle/>
        <a:p>
          <a:endParaRPr lang="ru-RU"/>
        </a:p>
      </dgm:t>
    </dgm:pt>
    <dgm:pt modelId="{8FFDDC14-C498-4697-81CF-D8825433019D}" type="sibTrans" cxnId="{11AC04CE-0ACF-4819-BC3D-2FC69A2EAD59}">
      <dgm:prSet/>
      <dgm:spPr/>
      <dgm:t>
        <a:bodyPr/>
        <a:lstStyle/>
        <a:p>
          <a:endParaRPr lang="ru-RU"/>
        </a:p>
      </dgm:t>
    </dgm:pt>
    <dgm:pt modelId="{47FDBE8C-91BF-4369-88B5-86FE4F950549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Рефлексия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089B18B6-B966-462C-8E09-CD175692E4A3}" type="parTrans" cxnId="{5F647D0C-8B09-454A-B75E-C6E954D72D68}">
      <dgm:prSet/>
      <dgm:spPr/>
      <dgm:t>
        <a:bodyPr/>
        <a:lstStyle/>
        <a:p>
          <a:endParaRPr lang="ru-RU"/>
        </a:p>
      </dgm:t>
    </dgm:pt>
    <dgm:pt modelId="{03EEE677-35F0-48F8-8FD4-B5C575D426A8}" type="sibTrans" cxnId="{5F647D0C-8B09-454A-B75E-C6E954D72D68}">
      <dgm:prSet/>
      <dgm:spPr/>
      <dgm:t>
        <a:bodyPr/>
        <a:lstStyle/>
        <a:p>
          <a:endParaRPr lang="ru-RU"/>
        </a:p>
      </dgm:t>
    </dgm:pt>
    <dgm:pt modelId="{1D89C367-1F15-4E50-B0A5-C2C0ED10B5B1}">
      <dgm:prSet phldrT="[Текст]" custT="1"/>
      <dgm:spPr/>
      <dgm:t>
        <a:bodyPr/>
        <a:lstStyle/>
        <a:p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64B940E8-9685-4DE8-BA9C-0D2672E81F83}" type="parTrans" cxnId="{75FB5028-3A56-4146-B053-B5C6AD074DE7}">
      <dgm:prSet/>
      <dgm:spPr/>
      <dgm:t>
        <a:bodyPr/>
        <a:lstStyle/>
        <a:p>
          <a:endParaRPr lang="ru-RU"/>
        </a:p>
      </dgm:t>
    </dgm:pt>
    <dgm:pt modelId="{C92C9166-1E03-4968-B0C3-AC662F4DD726}" type="sibTrans" cxnId="{75FB5028-3A56-4146-B053-B5C6AD074DE7}">
      <dgm:prSet/>
      <dgm:spPr/>
      <dgm:t>
        <a:bodyPr/>
        <a:lstStyle/>
        <a:p>
          <a:endParaRPr lang="ru-RU"/>
        </a:p>
      </dgm:t>
    </dgm:pt>
    <dgm:pt modelId="{9F6FA33F-FD3F-49C2-8668-985FFD34DC85}">
      <dgm:prSet phldrT="[Текст]"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Итог – постановка целей учебной деятельности.</a:t>
          </a:r>
          <a:endParaRPr lang="ru-RU" sz="2400" b="0" i="0" dirty="0">
            <a:latin typeface="Times New Roman" pitchFamily="18" charset="0"/>
            <a:cs typeface="Times New Roman" pitchFamily="18" charset="0"/>
          </a:endParaRPr>
        </a:p>
      </dgm:t>
    </dgm:pt>
    <dgm:pt modelId="{65289D85-6E7D-472D-BC68-C976CB306D72}" type="parTrans" cxnId="{0AD2736B-248B-48C1-B15B-A0C1E9CAE9A5}">
      <dgm:prSet/>
      <dgm:spPr/>
      <dgm:t>
        <a:bodyPr/>
        <a:lstStyle/>
        <a:p>
          <a:endParaRPr lang="ru-RU"/>
        </a:p>
      </dgm:t>
    </dgm:pt>
    <dgm:pt modelId="{E037C900-3E73-48EB-9DA9-2A55BDED0B43}" type="sibTrans" cxnId="{0AD2736B-248B-48C1-B15B-A0C1E9CAE9A5}">
      <dgm:prSet/>
      <dgm:spPr/>
      <dgm:t>
        <a:bodyPr/>
        <a:lstStyle/>
        <a:p>
          <a:endParaRPr lang="ru-RU"/>
        </a:p>
      </dgm:t>
    </dgm:pt>
    <dgm:pt modelId="{69B46E1C-6950-45C4-A090-AE366A5A25B6}">
      <dgm:prSet phldrT="[Текст]"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 Становление опыта</a:t>
          </a:r>
          <a:endParaRPr lang="ru-RU" sz="2400" b="0" i="0" dirty="0">
            <a:latin typeface="Times New Roman" pitchFamily="18" charset="0"/>
            <a:cs typeface="Times New Roman" pitchFamily="18" charset="0"/>
          </a:endParaRPr>
        </a:p>
      </dgm:t>
    </dgm:pt>
    <dgm:pt modelId="{85DD2E18-EE1E-4266-9A11-C0EFD84B0AAF}" type="parTrans" cxnId="{F52FB921-D20F-47CC-BF85-57F5F726EF5A}">
      <dgm:prSet/>
      <dgm:spPr/>
    </dgm:pt>
    <dgm:pt modelId="{8CF4E812-B691-443C-9CFE-3E9BD8A9393C}" type="sibTrans" cxnId="{F52FB921-D20F-47CC-BF85-57F5F726EF5A}">
      <dgm:prSet/>
      <dgm:spPr/>
    </dgm:pt>
    <dgm:pt modelId="{D02E5133-EA0E-49DA-A848-4587F40D6A61}">
      <dgm:prSet phldrT="[Текст]"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Развитие личности</a:t>
          </a:r>
          <a:endParaRPr lang="ru-RU" sz="2400" b="0" i="0" dirty="0">
            <a:latin typeface="Times New Roman" pitchFamily="18" charset="0"/>
            <a:cs typeface="Times New Roman" pitchFamily="18" charset="0"/>
          </a:endParaRPr>
        </a:p>
      </dgm:t>
    </dgm:pt>
    <dgm:pt modelId="{CC8BEDE0-186D-4E24-A471-A82F1BF3C125}" type="parTrans" cxnId="{EBD816E4-770A-4DD5-8E88-41BF408C8824}">
      <dgm:prSet/>
      <dgm:spPr/>
    </dgm:pt>
    <dgm:pt modelId="{9FC3D7B3-7FB4-417F-87E1-2E168A49AE62}" type="sibTrans" cxnId="{EBD816E4-770A-4DD5-8E88-41BF408C8824}">
      <dgm:prSet/>
      <dgm:spPr/>
    </dgm:pt>
    <dgm:pt modelId="{1FA6D9BF-40B8-4A59-9C2E-498EA2328CB8}">
      <dgm:prSet custT="1"/>
      <dgm:spPr/>
      <dgm:t>
        <a:bodyPr/>
        <a:lstStyle/>
        <a:p>
          <a:r>
            <a:rPr lang="ru-RU" sz="2400" b="0" i="0" dirty="0" smtClean="0">
              <a:latin typeface="Times New Roman" pitchFamily="18" charset="0"/>
              <a:cs typeface="Times New Roman" pitchFamily="18" charset="0"/>
            </a:rPr>
            <a:t>сознание своего "я", своего опыта, собственных действий и действий других учащихся , учителя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B8DEB90-84BB-404E-BF7C-6B901D651E46}" type="parTrans" cxnId="{8A4F7E4C-36A0-4303-A3CD-042418120486}">
      <dgm:prSet/>
      <dgm:spPr/>
      <dgm:t>
        <a:bodyPr/>
        <a:lstStyle/>
        <a:p>
          <a:endParaRPr lang="ru-RU"/>
        </a:p>
      </dgm:t>
    </dgm:pt>
    <dgm:pt modelId="{32D5F6F8-7A4E-4EA5-A784-F46C5A1C04F7}" type="sibTrans" cxnId="{8A4F7E4C-36A0-4303-A3CD-042418120486}">
      <dgm:prSet/>
      <dgm:spPr/>
      <dgm:t>
        <a:bodyPr/>
        <a:lstStyle/>
        <a:p>
          <a:endParaRPr lang="ru-RU"/>
        </a:p>
      </dgm:t>
    </dgm:pt>
    <dgm:pt modelId="{EFEB91F8-68CA-475A-81D9-C8EA7721464D}" type="pres">
      <dgm:prSet presAssocID="{84CDBFCB-9317-4A2A-A227-E8A1DB3BC24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A56FFA-5596-4B7A-ADB3-A45EBEBB5E74}" type="pres">
      <dgm:prSet presAssocID="{1070C609-A396-4ADE-89C2-CAF24D2F9EC9}" presName="linNode" presStyleCnt="0"/>
      <dgm:spPr/>
    </dgm:pt>
    <dgm:pt modelId="{9A541628-52CB-401B-A34C-C2B977DF3714}" type="pres">
      <dgm:prSet presAssocID="{1070C609-A396-4ADE-89C2-CAF24D2F9EC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091DF-72B1-4215-9709-A60188801752}" type="pres">
      <dgm:prSet presAssocID="{1070C609-A396-4ADE-89C2-CAF24D2F9EC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DD28CE-68F1-4044-8C95-CAE3446A5595}" type="pres">
      <dgm:prSet presAssocID="{40876D07-3656-4BEC-B366-C3209F92AC2C}" presName="sp" presStyleCnt="0"/>
      <dgm:spPr/>
    </dgm:pt>
    <dgm:pt modelId="{A0EA725C-BA93-48F1-935B-A200FA7F3291}" type="pres">
      <dgm:prSet presAssocID="{CE6B166F-F0B2-4994-9597-D4DAC21B1355}" presName="linNode" presStyleCnt="0"/>
      <dgm:spPr/>
    </dgm:pt>
    <dgm:pt modelId="{EB6E6EE7-4F03-4C9F-B051-5C9A99BDD9F6}" type="pres">
      <dgm:prSet presAssocID="{CE6B166F-F0B2-4994-9597-D4DAC21B135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40C50-4A13-426A-8E50-FF30625011DE}" type="pres">
      <dgm:prSet presAssocID="{CE6B166F-F0B2-4994-9597-D4DAC21B1355}" presName="descendantText" presStyleLbl="alignAccFollowNode1" presStyleIdx="1" presStyleCnt="3" custLinFactNeighborX="6774" custLinFactNeighborY="-1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5BC94-0744-4908-BAEC-E999A0F66FCE}" type="pres">
      <dgm:prSet presAssocID="{6A8C843C-7C72-4155-B9FE-2EC2E37AB8B2}" presName="sp" presStyleCnt="0"/>
      <dgm:spPr/>
    </dgm:pt>
    <dgm:pt modelId="{F1EBDF50-5D8A-4A5E-8006-CFCA928CCA01}" type="pres">
      <dgm:prSet presAssocID="{47FDBE8C-91BF-4369-88B5-86FE4F950549}" presName="linNode" presStyleCnt="0"/>
      <dgm:spPr/>
    </dgm:pt>
    <dgm:pt modelId="{D91FFC01-825A-40A8-9C91-094BAA330526}" type="pres">
      <dgm:prSet presAssocID="{47FDBE8C-91BF-4369-88B5-86FE4F95054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529F7E-F615-4477-92F6-6A83EBFE13D0}" type="pres">
      <dgm:prSet presAssocID="{47FDBE8C-91BF-4369-88B5-86FE4F950549}" presName="descendantText" presStyleLbl="alignAccFollowNode1" presStyleIdx="2" presStyleCnt="3" custScaleY="114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45349B-17A6-4A3F-82DB-C3351FFCC5EB}" type="presOf" srcId="{9F6FA33F-FD3F-49C2-8668-985FFD34DC85}" destId="{931091DF-72B1-4215-9709-A60188801752}" srcOrd="0" destOrd="1" presId="urn:microsoft.com/office/officeart/2005/8/layout/vList5"/>
    <dgm:cxn modelId="{5F647D0C-8B09-454A-B75E-C6E954D72D68}" srcId="{84CDBFCB-9317-4A2A-A227-E8A1DB3BC24A}" destId="{47FDBE8C-91BF-4369-88B5-86FE4F950549}" srcOrd="2" destOrd="0" parTransId="{089B18B6-B966-462C-8E09-CD175692E4A3}" sibTransId="{03EEE677-35F0-48F8-8FD4-B5C575D426A8}"/>
    <dgm:cxn modelId="{0B2EEC7B-3965-4174-A6AF-ECF0F71B1C3D}" type="presOf" srcId="{CE6B166F-F0B2-4994-9597-D4DAC21B1355}" destId="{EB6E6EE7-4F03-4C9F-B051-5C9A99BDD9F6}" srcOrd="0" destOrd="0" presId="urn:microsoft.com/office/officeart/2005/8/layout/vList5"/>
    <dgm:cxn modelId="{FC962E3D-F554-4C30-A2DE-66BB50742E4F}" type="presOf" srcId="{4FF3DDAA-EB07-45AE-8711-BDC2AADA9AC4}" destId="{0BA40C50-4A13-426A-8E50-FF30625011DE}" srcOrd="0" destOrd="0" presId="urn:microsoft.com/office/officeart/2005/8/layout/vList5"/>
    <dgm:cxn modelId="{0A8B74F7-C548-4B41-8F0C-EA9F921773F9}" type="presOf" srcId="{1FA6D9BF-40B8-4A59-9C2E-498EA2328CB8}" destId="{3C529F7E-F615-4477-92F6-6A83EBFE13D0}" srcOrd="0" destOrd="1" presId="urn:microsoft.com/office/officeart/2005/8/layout/vList5"/>
    <dgm:cxn modelId="{11AC04CE-0ACF-4819-BC3D-2FC69A2EAD59}" srcId="{CE6B166F-F0B2-4994-9597-D4DAC21B1355}" destId="{4FF3DDAA-EB07-45AE-8711-BDC2AADA9AC4}" srcOrd="0" destOrd="0" parTransId="{6EB7DDE8-61D6-4CBB-91FD-EB8DDEF2D5CA}" sibTransId="{8FFDDC14-C498-4697-81CF-D8825433019D}"/>
    <dgm:cxn modelId="{EF741EF2-3DE8-4EF6-B62B-EA731FD7DD70}" type="presOf" srcId="{69B46E1C-6950-45C4-A090-AE366A5A25B6}" destId="{0BA40C50-4A13-426A-8E50-FF30625011DE}" srcOrd="0" destOrd="1" presId="urn:microsoft.com/office/officeart/2005/8/layout/vList5"/>
    <dgm:cxn modelId="{8A4F7E4C-36A0-4303-A3CD-042418120486}" srcId="{47FDBE8C-91BF-4369-88B5-86FE4F950549}" destId="{1FA6D9BF-40B8-4A59-9C2E-498EA2328CB8}" srcOrd="1" destOrd="0" parTransId="{9B8DEB90-84BB-404E-BF7C-6B901D651E46}" sibTransId="{32D5F6F8-7A4E-4EA5-A784-F46C5A1C04F7}"/>
    <dgm:cxn modelId="{67AA27F7-6ECE-4764-82D9-A042AD46116B}" srcId="{84CDBFCB-9317-4A2A-A227-E8A1DB3BC24A}" destId="{CE6B166F-F0B2-4994-9597-D4DAC21B1355}" srcOrd="1" destOrd="0" parTransId="{1B572196-88FF-478C-9063-E87E0C956D30}" sibTransId="{6A8C843C-7C72-4155-B9FE-2EC2E37AB8B2}"/>
    <dgm:cxn modelId="{85749D7B-9F7B-4957-B382-6317BCE71565}" type="presOf" srcId="{505CD86C-19DC-4981-AE53-283A93640171}" destId="{931091DF-72B1-4215-9709-A60188801752}" srcOrd="0" destOrd="0" presId="urn:microsoft.com/office/officeart/2005/8/layout/vList5"/>
    <dgm:cxn modelId="{EBD816E4-770A-4DD5-8E88-41BF408C8824}" srcId="{CE6B166F-F0B2-4994-9597-D4DAC21B1355}" destId="{D02E5133-EA0E-49DA-A848-4587F40D6A61}" srcOrd="2" destOrd="0" parTransId="{CC8BEDE0-186D-4E24-A471-A82F1BF3C125}" sibTransId="{9FC3D7B3-7FB4-417F-87E1-2E168A49AE62}"/>
    <dgm:cxn modelId="{C55E8018-8847-4FC5-8E8D-530A37FD4503}" type="presOf" srcId="{1070C609-A396-4ADE-89C2-CAF24D2F9EC9}" destId="{9A541628-52CB-401B-A34C-C2B977DF3714}" srcOrd="0" destOrd="0" presId="urn:microsoft.com/office/officeart/2005/8/layout/vList5"/>
    <dgm:cxn modelId="{1375E7DC-54BD-49E7-BEC4-BCC56D92A360}" type="presOf" srcId="{1D89C367-1F15-4E50-B0A5-C2C0ED10B5B1}" destId="{3C529F7E-F615-4477-92F6-6A83EBFE13D0}" srcOrd="0" destOrd="0" presId="urn:microsoft.com/office/officeart/2005/8/layout/vList5"/>
    <dgm:cxn modelId="{9C8CA9F2-5570-47CB-AAF2-0048ECCF05EE}" type="presOf" srcId="{47FDBE8C-91BF-4369-88B5-86FE4F950549}" destId="{D91FFC01-825A-40A8-9C91-094BAA330526}" srcOrd="0" destOrd="0" presId="urn:microsoft.com/office/officeart/2005/8/layout/vList5"/>
    <dgm:cxn modelId="{75FB5028-3A56-4146-B053-B5C6AD074DE7}" srcId="{47FDBE8C-91BF-4369-88B5-86FE4F950549}" destId="{1D89C367-1F15-4E50-B0A5-C2C0ED10B5B1}" srcOrd="0" destOrd="0" parTransId="{64B940E8-9685-4DE8-BA9C-0D2672E81F83}" sibTransId="{C92C9166-1E03-4968-B0C3-AC662F4DD726}"/>
    <dgm:cxn modelId="{0AD2736B-248B-48C1-B15B-A0C1E9CAE9A5}" srcId="{1070C609-A396-4ADE-89C2-CAF24D2F9EC9}" destId="{9F6FA33F-FD3F-49C2-8668-985FFD34DC85}" srcOrd="1" destOrd="0" parTransId="{65289D85-6E7D-472D-BC68-C976CB306D72}" sibTransId="{E037C900-3E73-48EB-9DA9-2A55BDED0B43}"/>
    <dgm:cxn modelId="{17A6A209-428D-41BC-A2CB-F0DD0AA87DC3}" srcId="{1070C609-A396-4ADE-89C2-CAF24D2F9EC9}" destId="{505CD86C-19DC-4981-AE53-283A93640171}" srcOrd="0" destOrd="0" parTransId="{43950635-22B1-4E71-8963-B30107F5AA25}" sibTransId="{519A749C-AF25-41FC-B690-EB2FF4735D16}"/>
    <dgm:cxn modelId="{CB0A85A7-C28E-4657-90B8-D6DC949C4769}" type="presOf" srcId="{84CDBFCB-9317-4A2A-A227-E8A1DB3BC24A}" destId="{EFEB91F8-68CA-475A-81D9-C8EA7721464D}" srcOrd="0" destOrd="0" presId="urn:microsoft.com/office/officeart/2005/8/layout/vList5"/>
    <dgm:cxn modelId="{F52FB921-D20F-47CC-BF85-57F5F726EF5A}" srcId="{CE6B166F-F0B2-4994-9597-D4DAC21B1355}" destId="{69B46E1C-6950-45C4-A090-AE366A5A25B6}" srcOrd="1" destOrd="0" parTransId="{85DD2E18-EE1E-4266-9A11-C0EFD84B0AAF}" sibTransId="{8CF4E812-B691-443C-9CFE-3E9BD8A9393C}"/>
    <dgm:cxn modelId="{D3D162E6-CA3D-49F8-835A-38BE8601D993}" type="presOf" srcId="{D02E5133-EA0E-49DA-A848-4587F40D6A61}" destId="{0BA40C50-4A13-426A-8E50-FF30625011DE}" srcOrd="0" destOrd="2" presId="urn:microsoft.com/office/officeart/2005/8/layout/vList5"/>
    <dgm:cxn modelId="{24954D67-1420-4FB5-A5F8-730280F7D8CE}" srcId="{84CDBFCB-9317-4A2A-A227-E8A1DB3BC24A}" destId="{1070C609-A396-4ADE-89C2-CAF24D2F9EC9}" srcOrd="0" destOrd="0" parTransId="{532CF5A8-EF02-4CFD-B91B-02FA836138FB}" sibTransId="{40876D07-3656-4BEC-B366-C3209F92AC2C}"/>
    <dgm:cxn modelId="{A36B3CBA-B79F-4AF1-BFC7-EDD86BBF212D}" type="presParOf" srcId="{EFEB91F8-68CA-475A-81D9-C8EA7721464D}" destId="{F6A56FFA-5596-4B7A-ADB3-A45EBEBB5E74}" srcOrd="0" destOrd="0" presId="urn:microsoft.com/office/officeart/2005/8/layout/vList5"/>
    <dgm:cxn modelId="{3A45A2BD-F350-4E08-B359-CB146CB47337}" type="presParOf" srcId="{F6A56FFA-5596-4B7A-ADB3-A45EBEBB5E74}" destId="{9A541628-52CB-401B-A34C-C2B977DF3714}" srcOrd="0" destOrd="0" presId="urn:microsoft.com/office/officeart/2005/8/layout/vList5"/>
    <dgm:cxn modelId="{C516FB7E-FFDD-4F01-B520-58139A7C3ABC}" type="presParOf" srcId="{F6A56FFA-5596-4B7A-ADB3-A45EBEBB5E74}" destId="{931091DF-72B1-4215-9709-A60188801752}" srcOrd="1" destOrd="0" presId="urn:microsoft.com/office/officeart/2005/8/layout/vList5"/>
    <dgm:cxn modelId="{0B76A6EF-450F-4F60-BD05-A8FCA7AF82B6}" type="presParOf" srcId="{EFEB91F8-68CA-475A-81D9-C8EA7721464D}" destId="{D6DD28CE-68F1-4044-8C95-CAE3446A5595}" srcOrd="1" destOrd="0" presId="urn:microsoft.com/office/officeart/2005/8/layout/vList5"/>
    <dgm:cxn modelId="{1F5ADF8F-F065-4D6B-9694-347B19E8A61E}" type="presParOf" srcId="{EFEB91F8-68CA-475A-81D9-C8EA7721464D}" destId="{A0EA725C-BA93-48F1-935B-A200FA7F3291}" srcOrd="2" destOrd="0" presId="urn:microsoft.com/office/officeart/2005/8/layout/vList5"/>
    <dgm:cxn modelId="{85E9013E-C472-4764-9BE1-DF82E69547C8}" type="presParOf" srcId="{A0EA725C-BA93-48F1-935B-A200FA7F3291}" destId="{EB6E6EE7-4F03-4C9F-B051-5C9A99BDD9F6}" srcOrd="0" destOrd="0" presId="urn:microsoft.com/office/officeart/2005/8/layout/vList5"/>
    <dgm:cxn modelId="{AB37E234-56F8-4A39-B8A2-788AD3069844}" type="presParOf" srcId="{A0EA725C-BA93-48F1-935B-A200FA7F3291}" destId="{0BA40C50-4A13-426A-8E50-FF30625011DE}" srcOrd="1" destOrd="0" presId="urn:microsoft.com/office/officeart/2005/8/layout/vList5"/>
    <dgm:cxn modelId="{1ED8A2E2-6463-4746-8DD5-6F6E60A71177}" type="presParOf" srcId="{EFEB91F8-68CA-475A-81D9-C8EA7721464D}" destId="{9C55BC94-0744-4908-BAEC-E999A0F66FCE}" srcOrd="3" destOrd="0" presId="urn:microsoft.com/office/officeart/2005/8/layout/vList5"/>
    <dgm:cxn modelId="{00F3AA39-63CF-4388-92C6-B806BFFD3582}" type="presParOf" srcId="{EFEB91F8-68CA-475A-81D9-C8EA7721464D}" destId="{F1EBDF50-5D8A-4A5E-8006-CFCA928CCA01}" srcOrd="4" destOrd="0" presId="urn:microsoft.com/office/officeart/2005/8/layout/vList5"/>
    <dgm:cxn modelId="{4DD268AB-EFCE-4C2D-AAEC-CC575E060F7F}" type="presParOf" srcId="{F1EBDF50-5D8A-4A5E-8006-CFCA928CCA01}" destId="{D91FFC01-825A-40A8-9C91-094BAA330526}" srcOrd="0" destOrd="0" presId="urn:microsoft.com/office/officeart/2005/8/layout/vList5"/>
    <dgm:cxn modelId="{6053D2D0-B08A-4F37-9A96-554BA2991C87}" type="presParOf" srcId="{F1EBDF50-5D8A-4A5E-8006-CFCA928CCA01}" destId="{3C529F7E-F615-4477-92F6-6A83EBFE13D0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7DBD4A-7BE3-4A50-8E62-3D996FB7F379}" type="doc">
      <dgm:prSet loTypeId="urn:microsoft.com/office/officeart/2005/8/layout/radial1" loCatId="relationship" qsTypeId="urn:microsoft.com/office/officeart/2005/8/quickstyle/3d3" qsCatId="3D" csTypeId="urn:microsoft.com/office/officeart/2005/8/colors/colorful1#3" csCatId="colorful" phldr="1"/>
      <dgm:spPr/>
    </dgm:pt>
    <dgm:pt modelId="{00CE88BD-A448-4B7A-B8D5-B2A9DFA45AE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Креативное</a:t>
          </a: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 мышление</a:t>
          </a:r>
        </a:p>
      </dgm:t>
    </dgm:pt>
    <dgm:pt modelId="{6B9DE239-7261-427A-A633-2836180E4D4F}" type="parTrans" cxnId="{38839CA3-3532-4366-A60D-E772D41E9332}">
      <dgm:prSet/>
      <dgm:spPr/>
      <dgm:t>
        <a:bodyPr/>
        <a:lstStyle/>
        <a:p>
          <a:pPr algn="ctr"/>
          <a:endParaRPr lang="ru-RU"/>
        </a:p>
      </dgm:t>
    </dgm:pt>
    <dgm:pt modelId="{7EBE27B0-4D6F-4991-A4F9-D72803854EDD}" type="sibTrans" cxnId="{38839CA3-3532-4366-A60D-E772D41E9332}">
      <dgm:prSet/>
      <dgm:spPr/>
      <dgm:t>
        <a:bodyPr/>
        <a:lstStyle/>
        <a:p>
          <a:pPr algn="ctr"/>
          <a:endParaRPr lang="ru-RU"/>
        </a:p>
      </dgm:t>
    </dgm:pt>
    <dgm:pt modelId="{8FC189FF-332C-4833-A602-6F238E74356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9B67A3A0-E4C3-4094-934F-4BFCA5A17BDB}" type="parTrans" cxnId="{A4CAB561-3C9A-4083-9800-4DDD92B49B5B}">
      <dgm:prSet/>
      <dgm:spPr/>
      <dgm:t>
        <a:bodyPr/>
        <a:lstStyle/>
        <a:p>
          <a:pPr algn="ctr"/>
          <a:endParaRPr lang="ru-RU"/>
        </a:p>
      </dgm:t>
    </dgm:pt>
    <dgm:pt modelId="{70BAE00A-DAEF-47E1-9C66-20134EAB4FCB}" type="sibTrans" cxnId="{A4CAB561-3C9A-4083-9800-4DDD92B49B5B}">
      <dgm:prSet/>
      <dgm:spPr/>
      <dgm:t>
        <a:bodyPr/>
        <a:lstStyle/>
        <a:p>
          <a:pPr algn="ctr"/>
          <a:endParaRPr lang="ru-RU"/>
        </a:p>
      </dgm:t>
    </dgm:pt>
    <dgm:pt modelId="{B08C851B-6E72-4308-A2DF-93C377A087D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ADCCEDF3-CD28-4A88-BE6E-3E096C6340D7}" type="parTrans" cxnId="{A67A36C5-266F-41B7-806C-504789F6CC96}">
      <dgm:prSet/>
      <dgm:spPr/>
      <dgm:t>
        <a:bodyPr/>
        <a:lstStyle/>
        <a:p>
          <a:pPr algn="ctr"/>
          <a:endParaRPr lang="ru-RU"/>
        </a:p>
      </dgm:t>
    </dgm:pt>
    <dgm:pt modelId="{C7CC4263-217F-4D43-9203-55BA3BC4EDED}" type="sibTrans" cxnId="{A67A36C5-266F-41B7-806C-504789F6CC96}">
      <dgm:prSet/>
      <dgm:spPr/>
      <dgm:t>
        <a:bodyPr/>
        <a:lstStyle/>
        <a:p>
          <a:pPr algn="ctr"/>
          <a:endParaRPr lang="ru-RU"/>
        </a:p>
      </dgm:t>
    </dgm:pt>
    <dgm:pt modelId="{4DA08D49-2109-49FB-BCED-E6A311EFB40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gm:t>
    </dgm:pt>
    <dgm:pt modelId="{609FD119-9CBD-4BF6-8EB4-2E9C16CA7FA3}" type="parTrans" cxnId="{0683CB2A-4938-4AB5-B3CA-1991A070DED0}">
      <dgm:prSet/>
      <dgm:spPr/>
      <dgm:t>
        <a:bodyPr/>
        <a:lstStyle/>
        <a:p>
          <a:pPr algn="ctr"/>
          <a:endParaRPr lang="ru-RU"/>
        </a:p>
      </dgm:t>
    </dgm:pt>
    <dgm:pt modelId="{891391D6-9721-480B-B5DD-0F9FEFC055C7}" type="sibTrans" cxnId="{0683CB2A-4938-4AB5-B3CA-1991A070DED0}">
      <dgm:prSet/>
      <dgm:spPr/>
      <dgm:t>
        <a:bodyPr/>
        <a:lstStyle/>
        <a:p>
          <a:pPr algn="ctr"/>
          <a:endParaRPr lang="ru-RU"/>
        </a:p>
      </dgm:t>
    </dgm:pt>
    <dgm:pt modelId="{5BF8FB61-9789-4446-80D0-C2B487A191D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244CBE8B-5F2F-436D-B299-794F3B0398C8}" type="parTrans" cxnId="{6DF2057E-0E49-4795-B151-328AD0C4691E}">
      <dgm:prSet/>
      <dgm:spPr/>
      <dgm:t>
        <a:bodyPr/>
        <a:lstStyle/>
        <a:p>
          <a:pPr algn="ctr"/>
          <a:endParaRPr lang="ru-RU"/>
        </a:p>
      </dgm:t>
    </dgm:pt>
    <dgm:pt modelId="{63291560-1C4E-485C-9FC5-FCC53D2CEE0B}" type="sibTrans" cxnId="{6DF2057E-0E49-4795-B151-328AD0C4691E}">
      <dgm:prSet/>
      <dgm:spPr/>
      <dgm:t>
        <a:bodyPr/>
        <a:lstStyle/>
        <a:p>
          <a:pPr algn="ctr"/>
          <a:endParaRPr lang="ru-RU"/>
        </a:p>
      </dgm:t>
    </dgm:pt>
    <dgm:pt modelId="{2FDE6BBF-0A70-47E0-BC89-2947DA70341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gm:t>
    </dgm:pt>
    <dgm:pt modelId="{3D602D35-7DBD-433D-A3D1-24CD30101546}" type="parTrans" cxnId="{20A8BC4C-8D95-4665-9AF1-8E31AB55AFDC}">
      <dgm:prSet/>
      <dgm:spPr/>
      <dgm:t>
        <a:bodyPr/>
        <a:lstStyle/>
        <a:p>
          <a:pPr algn="ctr"/>
          <a:endParaRPr lang="ru-RU"/>
        </a:p>
      </dgm:t>
    </dgm:pt>
    <dgm:pt modelId="{2EBB00FE-24A7-4040-9C10-87E7A726FA0D}" type="sibTrans" cxnId="{20A8BC4C-8D95-4665-9AF1-8E31AB55AFDC}">
      <dgm:prSet/>
      <dgm:spPr/>
      <dgm:t>
        <a:bodyPr/>
        <a:lstStyle/>
        <a:p>
          <a:pPr algn="ctr"/>
          <a:endParaRPr lang="ru-RU"/>
        </a:p>
      </dgm:t>
    </dgm:pt>
    <dgm:pt modelId="{B81BF6F7-FE1D-4C1C-8796-CD74D61ED40B}" type="pres">
      <dgm:prSet presAssocID="{827DBD4A-7BE3-4A50-8E62-3D996FB7F37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301783C-1D95-4DFD-8E9A-FB9DBEB470A2}" type="pres">
      <dgm:prSet presAssocID="{00CE88BD-A448-4B7A-B8D5-B2A9DFA45AE1}" presName="centerShape" presStyleLbl="node0" presStyleIdx="0" presStyleCnt="1" custScaleX="220304" custScaleY="184771"/>
      <dgm:spPr/>
      <dgm:t>
        <a:bodyPr/>
        <a:lstStyle/>
        <a:p>
          <a:endParaRPr lang="ru-RU"/>
        </a:p>
      </dgm:t>
    </dgm:pt>
    <dgm:pt modelId="{AFCB66E9-6BAC-412C-BEC2-0DFA39D8CE7E}" type="pres">
      <dgm:prSet presAssocID="{9B67A3A0-E4C3-4094-934F-4BFCA5A17BDB}" presName="Name9" presStyleLbl="parChTrans1D2" presStyleIdx="0" presStyleCnt="5"/>
      <dgm:spPr/>
      <dgm:t>
        <a:bodyPr/>
        <a:lstStyle/>
        <a:p>
          <a:endParaRPr lang="ru-RU"/>
        </a:p>
      </dgm:t>
    </dgm:pt>
    <dgm:pt modelId="{BB4AF0E9-407D-4465-B8ED-02CFD4435B28}" type="pres">
      <dgm:prSet presAssocID="{9B67A3A0-E4C3-4094-934F-4BFCA5A17BDB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B474A43-3BCB-4491-ABCF-69F90C612089}" type="pres">
      <dgm:prSet presAssocID="{8FC189FF-332C-4833-A602-6F238E74356E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3F926-4C3C-4D5C-A90A-ACCBC80DE499}" type="pres">
      <dgm:prSet presAssocID="{ADCCEDF3-CD28-4A88-BE6E-3E096C6340D7}" presName="Name9" presStyleLbl="parChTrans1D2" presStyleIdx="1" presStyleCnt="5"/>
      <dgm:spPr/>
      <dgm:t>
        <a:bodyPr/>
        <a:lstStyle/>
        <a:p>
          <a:endParaRPr lang="ru-RU"/>
        </a:p>
      </dgm:t>
    </dgm:pt>
    <dgm:pt modelId="{D939284A-868B-4D82-AE18-37FB6529C5E3}" type="pres">
      <dgm:prSet presAssocID="{ADCCEDF3-CD28-4A88-BE6E-3E096C6340D7}" presName="connTx" presStyleLbl="parChTrans1D2" presStyleIdx="1" presStyleCnt="5"/>
      <dgm:spPr/>
      <dgm:t>
        <a:bodyPr/>
        <a:lstStyle/>
        <a:p>
          <a:endParaRPr lang="ru-RU"/>
        </a:p>
      </dgm:t>
    </dgm:pt>
    <dgm:pt modelId="{53A259DD-0BC6-4D50-AAC4-0A51C30B568A}" type="pres">
      <dgm:prSet presAssocID="{B08C851B-6E72-4308-A2DF-93C377A087D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A231D-EECA-415F-9AF3-65A0721AA10B}" type="pres">
      <dgm:prSet presAssocID="{609FD119-9CBD-4BF6-8EB4-2E9C16CA7FA3}" presName="Name9" presStyleLbl="parChTrans1D2" presStyleIdx="2" presStyleCnt="5"/>
      <dgm:spPr/>
      <dgm:t>
        <a:bodyPr/>
        <a:lstStyle/>
        <a:p>
          <a:endParaRPr lang="ru-RU"/>
        </a:p>
      </dgm:t>
    </dgm:pt>
    <dgm:pt modelId="{DA818832-2488-469F-BC84-DAA850DFC62E}" type="pres">
      <dgm:prSet presAssocID="{609FD119-9CBD-4BF6-8EB4-2E9C16CA7FA3}" presName="connTx" presStyleLbl="parChTrans1D2" presStyleIdx="2" presStyleCnt="5"/>
      <dgm:spPr/>
      <dgm:t>
        <a:bodyPr/>
        <a:lstStyle/>
        <a:p>
          <a:endParaRPr lang="ru-RU"/>
        </a:p>
      </dgm:t>
    </dgm:pt>
    <dgm:pt modelId="{C2EE7223-A51A-457D-8CE9-ABF484B56966}" type="pres">
      <dgm:prSet presAssocID="{4DA08D49-2109-49FB-BCED-E6A311EFB40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4B1BD1-F48D-447E-A0B7-DF0E9543F356}" type="pres">
      <dgm:prSet presAssocID="{244CBE8B-5F2F-436D-B299-794F3B0398C8}" presName="Name9" presStyleLbl="parChTrans1D2" presStyleIdx="3" presStyleCnt="5"/>
      <dgm:spPr/>
      <dgm:t>
        <a:bodyPr/>
        <a:lstStyle/>
        <a:p>
          <a:endParaRPr lang="ru-RU"/>
        </a:p>
      </dgm:t>
    </dgm:pt>
    <dgm:pt modelId="{9A96961E-F740-48C3-9002-2E5EA647C752}" type="pres">
      <dgm:prSet presAssocID="{244CBE8B-5F2F-436D-B299-794F3B0398C8}" presName="connTx" presStyleLbl="parChTrans1D2" presStyleIdx="3" presStyleCnt="5"/>
      <dgm:spPr/>
      <dgm:t>
        <a:bodyPr/>
        <a:lstStyle/>
        <a:p>
          <a:endParaRPr lang="ru-RU"/>
        </a:p>
      </dgm:t>
    </dgm:pt>
    <dgm:pt modelId="{6B4ECB98-3004-4878-B351-C0E5DED2BC95}" type="pres">
      <dgm:prSet presAssocID="{5BF8FB61-9789-4446-80D0-C2B487A191D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87D9E-19F9-442B-B178-8211ADA2DE0A}" type="pres">
      <dgm:prSet presAssocID="{3D602D35-7DBD-433D-A3D1-24CD30101546}" presName="Name9" presStyleLbl="parChTrans1D2" presStyleIdx="4" presStyleCnt="5"/>
      <dgm:spPr/>
      <dgm:t>
        <a:bodyPr/>
        <a:lstStyle/>
        <a:p>
          <a:endParaRPr lang="ru-RU"/>
        </a:p>
      </dgm:t>
    </dgm:pt>
    <dgm:pt modelId="{7464D691-85FE-4518-AEA0-70034ED07E86}" type="pres">
      <dgm:prSet presAssocID="{3D602D35-7DBD-433D-A3D1-24CD30101546}" presName="connTx" presStyleLbl="parChTrans1D2" presStyleIdx="4" presStyleCnt="5"/>
      <dgm:spPr/>
      <dgm:t>
        <a:bodyPr/>
        <a:lstStyle/>
        <a:p>
          <a:endParaRPr lang="ru-RU"/>
        </a:p>
      </dgm:t>
    </dgm:pt>
    <dgm:pt modelId="{159FD303-129A-4662-B3AE-89F4FAB40BF4}" type="pres">
      <dgm:prSet presAssocID="{2FDE6BBF-0A70-47E0-BC89-2947DA70341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756884-8F89-44CB-B8DF-A8FF6C27E05D}" type="presOf" srcId="{827DBD4A-7BE3-4A50-8E62-3D996FB7F379}" destId="{B81BF6F7-FE1D-4C1C-8796-CD74D61ED40B}" srcOrd="0" destOrd="0" presId="urn:microsoft.com/office/officeart/2005/8/layout/radial1"/>
    <dgm:cxn modelId="{B0E80F76-2D64-4378-B849-E6D81723F061}" type="presOf" srcId="{9B67A3A0-E4C3-4094-934F-4BFCA5A17BDB}" destId="{BB4AF0E9-407D-4465-B8ED-02CFD4435B28}" srcOrd="1" destOrd="0" presId="urn:microsoft.com/office/officeart/2005/8/layout/radial1"/>
    <dgm:cxn modelId="{5C700259-B27E-4F51-A188-A13C2EED6EFC}" type="presOf" srcId="{ADCCEDF3-CD28-4A88-BE6E-3E096C6340D7}" destId="{3123F926-4C3C-4D5C-A90A-ACCBC80DE499}" srcOrd="0" destOrd="0" presId="urn:microsoft.com/office/officeart/2005/8/layout/radial1"/>
    <dgm:cxn modelId="{7D7E5503-13F6-486E-9416-29860269519C}" type="presOf" srcId="{ADCCEDF3-CD28-4A88-BE6E-3E096C6340D7}" destId="{D939284A-868B-4D82-AE18-37FB6529C5E3}" srcOrd="1" destOrd="0" presId="urn:microsoft.com/office/officeart/2005/8/layout/radial1"/>
    <dgm:cxn modelId="{20A8BC4C-8D95-4665-9AF1-8E31AB55AFDC}" srcId="{00CE88BD-A448-4B7A-B8D5-B2A9DFA45AE1}" destId="{2FDE6BBF-0A70-47E0-BC89-2947DA70341C}" srcOrd="4" destOrd="0" parTransId="{3D602D35-7DBD-433D-A3D1-24CD30101546}" sibTransId="{2EBB00FE-24A7-4040-9C10-87E7A726FA0D}"/>
    <dgm:cxn modelId="{CCBBD5D0-B919-480F-9CC0-B86242DFD8A1}" type="presOf" srcId="{3D602D35-7DBD-433D-A3D1-24CD30101546}" destId="{7464D691-85FE-4518-AEA0-70034ED07E86}" srcOrd="1" destOrd="0" presId="urn:microsoft.com/office/officeart/2005/8/layout/radial1"/>
    <dgm:cxn modelId="{8DBB07A1-3883-47B5-92D1-29202114C126}" type="presOf" srcId="{00CE88BD-A448-4B7A-B8D5-B2A9DFA45AE1}" destId="{F301783C-1D95-4DFD-8E9A-FB9DBEB470A2}" srcOrd="0" destOrd="0" presId="urn:microsoft.com/office/officeart/2005/8/layout/radial1"/>
    <dgm:cxn modelId="{38839CA3-3532-4366-A60D-E772D41E9332}" srcId="{827DBD4A-7BE3-4A50-8E62-3D996FB7F379}" destId="{00CE88BD-A448-4B7A-B8D5-B2A9DFA45AE1}" srcOrd="0" destOrd="0" parTransId="{6B9DE239-7261-427A-A633-2836180E4D4F}" sibTransId="{7EBE27B0-4D6F-4991-A4F9-D72803854EDD}"/>
    <dgm:cxn modelId="{6DF2057E-0E49-4795-B151-328AD0C4691E}" srcId="{00CE88BD-A448-4B7A-B8D5-B2A9DFA45AE1}" destId="{5BF8FB61-9789-4446-80D0-C2B487A191D9}" srcOrd="3" destOrd="0" parTransId="{244CBE8B-5F2F-436D-B299-794F3B0398C8}" sibTransId="{63291560-1C4E-485C-9FC5-FCC53D2CEE0B}"/>
    <dgm:cxn modelId="{AC1784A5-A982-4D69-8601-2B09089AADE6}" type="presOf" srcId="{244CBE8B-5F2F-436D-B299-794F3B0398C8}" destId="{DA4B1BD1-F48D-447E-A0B7-DF0E9543F356}" srcOrd="0" destOrd="0" presId="urn:microsoft.com/office/officeart/2005/8/layout/radial1"/>
    <dgm:cxn modelId="{2A3C1536-F314-41BE-A5C2-86C552A7365B}" type="presOf" srcId="{244CBE8B-5F2F-436D-B299-794F3B0398C8}" destId="{9A96961E-F740-48C3-9002-2E5EA647C752}" srcOrd="1" destOrd="0" presId="urn:microsoft.com/office/officeart/2005/8/layout/radial1"/>
    <dgm:cxn modelId="{21B03AF6-C7D3-492F-B020-37B587E176EB}" type="presOf" srcId="{9B67A3A0-E4C3-4094-934F-4BFCA5A17BDB}" destId="{AFCB66E9-6BAC-412C-BEC2-0DFA39D8CE7E}" srcOrd="0" destOrd="0" presId="urn:microsoft.com/office/officeart/2005/8/layout/radial1"/>
    <dgm:cxn modelId="{2D637FC6-D650-487E-90C8-02BF308B1CF4}" type="presOf" srcId="{3D602D35-7DBD-433D-A3D1-24CD30101546}" destId="{3EC87D9E-19F9-442B-B178-8211ADA2DE0A}" srcOrd="0" destOrd="0" presId="urn:microsoft.com/office/officeart/2005/8/layout/radial1"/>
    <dgm:cxn modelId="{29CEB0A4-2450-4C63-ADB8-74B2D1D5141B}" type="presOf" srcId="{4DA08D49-2109-49FB-BCED-E6A311EFB40F}" destId="{C2EE7223-A51A-457D-8CE9-ABF484B56966}" srcOrd="0" destOrd="0" presId="urn:microsoft.com/office/officeart/2005/8/layout/radial1"/>
    <dgm:cxn modelId="{A67A36C5-266F-41B7-806C-504789F6CC96}" srcId="{00CE88BD-A448-4B7A-B8D5-B2A9DFA45AE1}" destId="{B08C851B-6E72-4308-A2DF-93C377A087D9}" srcOrd="1" destOrd="0" parTransId="{ADCCEDF3-CD28-4A88-BE6E-3E096C6340D7}" sibTransId="{C7CC4263-217F-4D43-9203-55BA3BC4EDED}"/>
    <dgm:cxn modelId="{28DF4F88-B397-4CDC-BF9B-BEDACCC4855F}" type="presOf" srcId="{8FC189FF-332C-4833-A602-6F238E74356E}" destId="{2B474A43-3BCB-4491-ABCF-69F90C612089}" srcOrd="0" destOrd="0" presId="urn:microsoft.com/office/officeart/2005/8/layout/radial1"/>
    <dgm:cxn modelId="{A4CAB561-3C9A-4083-9800-4DDD92B49B5B}" srcId="{00CE88BD-A448-4B7A-B8D5-B2A9DFA45AE1}" destId="{8FC189FF-332C-4833-A602-6F238E74356E}" srcOrd="0" destOrd="0" parTransId="{9B67A3A0-E4C3-4094-934F-4BFCA5A17BDB}" sibTransId="{70BAE00A-DAEF-47E1-9C66-20134EAB4FCB}"/>
    <dgm:cxn modelId="{96E8BBB0-3398-484F-AC8A-85BB89B2421D}" type="presOf" srcId="{B08C851B-6E72-4308-A2DF-93C377A087D9}" destId="{53A259DD-0BC6-4D50-AAC4-0A51C30B568A}" srcOrd="0" destOrd="0" presId="urn:microsoft.com/office/officeart/2005/8/layout/radial1"/>
    <dgm:cxn modelId="{EDED954C-4855-46A9-9AC1-81405E739098}" type="presOf" srcId="{5BF8FB61-9789-4446-80D0-C2B487A191D9}" destId="{6B4ECB98-3004-4878-B351-C0E5DED2BC95}" srcOrd="0" destOrd="0" presId="urn:microsoft.com/office/officeart/2005/8/layout/radial1"/>
    <dgm:cxn modelId="{0683CB2A-4938-4AB5-B3CA-1991A070DED0}" srcId="{00CE88BD-A448-4B7A-B8D5-B2A9DFA45AE1}" destId="{4DA08D49-2109-49FB-BCED-E6A311EFB40F}" srcOrd="2" destOrd="0" parTransId="{609FD119-9CBD-4BF6-8EB4-2E9C16CA7FA3}" sibTransId="{891391D6-9721-480B-B5DD-0F9FEFC055C7}"/>
    <dgm:cxn modelId="{B7632B31-F062-400A-88B3-D548A400B524}" type="presOf" srcId="{609FD119-9CBD-4BF6-8EB4-2E9C16CA7FA3}" destId="{85DA231D-EECA-415F-9AF3-65A0721AA10B}" srcOrd="0" destOrd="0" presId="urn:microsoft.com/office/officeart/2005/8/layout/radial1"/>
    <dgm:cxn modelId="{1970BE96-194A-435A-8B1A-894438170A0A}" type="presOf" srcId="{609FD119-9CBD-4BF6-8EB4-2E9C16CA7FA3}" destId="{DA818832-2488-469F-BC84-DAA850DFC62E}" srcOrd="1" destOrd="0" presId="urn:microsoft.com/office/officeart/2005/8/layout/radial1"/>
    <dgm:cxn modelId="{195D5ADD-00A0-44E0-B534-21CFDE47F8EC}" type="presOf" srcId="{2FDE6BBF-0A70-47E0-BC89-2947DA70341C}" destId="{159FD303-129A-4662-B3AE-89F4FAB40BF4}" srcOrd="0" destOrd="0" presId="urn:microsoft.com/office/officeart/2005/8/layout/radial1"/>
    <dgm:cxn modelId="{6F0EC268-68A9-4DC2-856B-48B2843BB6D2}" type="presParOf" srcId="{B81BF6F7-FE1D-4C1C-8796-CD74D61ED40B}" destId="{F301783C-1D95-4DFD-8E9A-FB9DBEB470A2}" srcOrd="0" destOrd="0" presId="urn:microsoft.com/office/officeart/2005/8/layout/radial1"/>
    <dgm:cxn modelId="{71A4D987-FCA2-48A7-9987-AA73E0AC759C}" type="presParOf" srcId="{B81BF6F7-FE1D-4C1C-8796-CD74D61ED40B}" destId="{AFCB66E9-6BAC-412C-BEC2-0DFA39D8CE7E}" srcOrd="1" destOrd="0" presId="urn:microsoft.com/office/officeart/2005/8/layout/radial1"/>
    <dgm:cxn modelId="{0AB24D54-B03D-4113-A41B-2FE389F10D68}" type="presParOf" srcId="{AFCB66E9-6BAC-412C-BEC2-0DFA39D8CE7E}" destId="{BB4AF0E9-407D-4465-B8ED-02CFD4435B28}" srcOrd="0" destOrd="0" presId="urn:microsoft.com/office/officeart/2005/8/layout/radial1"/>
    <dgm:cxn modelId="{598BF4C4-3EF5-4760-A0C7-DCF0EA43C404}" type="presParOf" srcId="{B81BF6F7-FE1D-4C1C-8796-CD74D61ED40B}" destId="{2B474A43-3BCB-4491-ABCF-69F90C612089}" srcOrd="2" destOrd="0" presId="urn:microsoft.com/office/officeart/2005/8/layout/radial1"/>
    <dgm:cxn modelId="{1C6D33A7-49AF-4396-8100-F2F2DDD19EE0}" type="presParOf" srcId="{B81BF6F7-FE1D-4C1C-8796-CD74D61ED40B}" destId="{3123F926-4C3C-4D5C-A90A-ACCBC80DE499}" srcOrd="3" destOrd="0" presId="urn:microsoft.com/office/officeart/2005/8/layout/radial1"/>
    <dgm:cxn modelId="{403AD5DB-C726-4D57-BE08-72CCC0393DDF}" type="presParOf" srcId="{3123F926-4C3C-4D5C-A90A-ACCBC80DE499}" destId="{D939284A-868B-4D82-AE18-37FB6529C5E3}" srcOrd="0" destOrd="0" presId="urn:microsoft.com/office/officeart/2005/8/layout/radial1"/>
    <dgm:cxn modelId="{EEADBE89-0B0C-4B88-9C7A-0242075D55BF}" type="presParOf" srcId="{B81BF6F7-FE1D-4C1C-8796-CD74D61ED40B}" destId="{53A259DD-0BC6-4D50-AAC4-0A51C30B568A}" srcOrd="4" destOrd="0" presId="urn:microsoft.com/office/officeart/2005/8/layout/radial1"/>
    <dgm:cxn modelId="{9FFE49D8-6A9C-491A-A084-CCDD30B431DC}" type="presParOf" srcId="{B81BF6F7-FE1D-4C1C-8796-CD74D61ED40B}" destId="{85DA231D-EECA-415F-9AF3-65A0721AA10B}" srcOrd="5" destOrd="0" presId="urn:microsoft.com/office/officeart/2005/8/layout/radial1"/>
    <dgm:cxn modelId="{2B2E0C4E-D332-41B5-9AF7-2E8FCD83A1E6}" type="presParOf" srcId="{85DA231D-EECA-415F-9AF3-65A0721AA10B}" destId="{DA818832-2488-469F-BC84-DAA850DFC62E}" srcOrd="0" destOrd="0" presId="urn:microsoft.com/office/officeart/2005/8/layout/radial1"/>
    <dgm:cxn modelId="{BFDDA9B2-AC9A-432E-8FEC-413283657E3D}" type="presParOf" srcId="{B81BF6F7-FE1D-4C1C-8796-CD74D61ED40B}" destId="{C2EE7223-A51A-457D-8CE9-ABF484B56966}" srcOrd="6" destOrd="0" presId="urn:microsoft.com/office/officeart/2005/8/layout/radial1"/>
    <dgm:cxn modelId="{8A8F032C-68DE-45DD-8AD5-04142B054FA7}" type="presParOf" srcId="{B81BF6F7-FE1D-4C1C-8796-CD74D61ED40B}" destId="{DA4B1BD1-F48D-447E-A0B7-DF0E9543F356}" srcOrd="7" destOrd="0" presId="urn:microsoft.com/office/officeart/2005/8/layout/radial1"/>
    <dgm:cxn modelId="{0626315A-3F27-41D3-B325-5AA1303A14AF}" type="presParOf" srcId="{DA4B1BD1-F48D-447E-A0B7-DF0E9543F356}" destId="{9A96961E-F740-48C3-9002-2E5EA647C752}" srcOrd="0" destOrd="0" presId="urn:microsoft.com/office/officeart/2005/8/layout/radial1"/>
    <dgm:cxn modelId="{21A5E339-8BFA-499A-8C26-3D2D4782DAFD}" type="presParOf" srcId="{B81BF6F7-FE1D-4C1C-8796-CD74D61ED40B}" destId="{6B4ECB98-3004-4878-B351-C0E5DED2BC95}" srcOrd="8" destOrd="0" presId="urn:microsoft.com/office/officeart/2005/8/layout/radial1"/>
    <dgm:cxn modelId="{B52C8EF0-3BD4-47D8-9283-3F6323B68E77}" type="presParOf" srcId="{B81BF6F7-FE1D-4C1C-8796-CD74D61ED40B}" destId="{3EC87D9E-19F9-442B-B178-8211ADA2DE0A}" srcOrd="9" destOrd="0" presId="urn:microsoft.com/office/officeart/2005/8/layout/radial1"/>
    <dgm:cxn modelId="{EAD444EB-FE53-4262-AAE3-CCBFCD172124}" type="presParOf" srcId="{3EC87D9E-19F9-442B-B178-8211ADA2DE0A}" destId="{7464D691-85FE-4518-AEA0-70034ED07E86}" srcOrd="0" destOrd="0" presId="urn:microsoft.com/office/officeart/2005/8/layout/radial1"/>
    <dgm:cxn modelId="{AAA6C808-A483-4D14-AAF7-D2711E523C91}" type="presParOf" srcId="{B81BF6F7-FE1D-4C1C-8796-CD74D61ED40B}" destId="{159FD303-129A-4662-B3AE-89F4FAB40BF4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27DBD4A-7BE3-4A50-8E62-3D996FB7F379}" type="doc">
      <dgm:prSet loTypeId="urn:microsoft.com/office/officeart/2005/8/layout/radial1" loCatId="relationship" qsTypeId="urn:microsoft.com/office/officeart/2005/8/quickstyle/3d3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00CE88BD-A448-4B7A-B8D5-B2A9DFA45AE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err="1" smtClean="0">
              <a:ln/>
              <a:effectLst/>
              <a:latin typeface="Arial" charset="0"/>
            </a:rPr>
            <a:t>Креативное</a:t>
          </a:r>
          <a:r>
            <a:rPr kumimoji="0" lang="ru-RU" b="1" i="0" u="none" strike="noStrike" cap="none" normalizeH="0" baseline="0" dirty="0" smtClean="0">
              <a:ln/>
              <a:effectLst/>
              <a:latin typeface="Arial" charset="0"/>
            </a:rPr>
            <a:t> мышление – </a:t>
          </a:r>
          <a:r>
            <a:rPr kumimoji="0" lang="ru-RU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Arial" charset="0"/>
            </a:rPr>
            <a:t>творческое мышление</a:t>
          </a:r>
        </a:p>
      </dgm:t>
    </dgm:pt>
    <dgm:pt modelId="{6B9DE239-7261-427A-A633-2836180E4D4F}" type="parTrans" cxnId="{38839CA3-3532-4366-A60D-E772D41E9332}">
      <dgm:prSet/>
      <dgm:spPr/>
      <dgm:t>
        <a:bodyPr/>
        <a:lstStyle/>
        <a:p>
          <a:pPr algn="ctr"/>
          <a:endParaRPr lang="ru-RU"/>
        </a:p>
      </dgm:t>
    </dgm:pt>
    <dgm:pt modelId="{7EBE27B0-4D6F-4991-A4F9-D72803854EDD}" type="sibTrans" cxnId="{38839CA3-3532-4366-A60D-E772D41E9332}">
      <dgm:prSet/>
      <dgm:spPr/>
      <dgm:t>
        <a:bodyPr/>
        <a:lstStyle/>
        <a:p>
          <a:pPr algn="ctr"/>
          <a:endParaRPr lang="ru-RU"/>
        </a:p>
      </dgm:t>
    </dgm:pt>
    <dgm:pt modelId="{88EE6F07-CF12-43AE-9594-2E6CD827C882}">
      <dgm:prSet custT="1"/>
      <dgm:spPr/>
      <dgm:t>
        <a:bodyPr/>
        <a:lstStyle/>
        <a:p>
          <a:r>
            <a:rPr lang="ru-RU" sz="1800" b="0" i="0" dirty="0" smtClean="0">
              <a:solidFill>
                <a:schemeClr val="bg1"/>
              </a:solidFill>
            </a:rPr>
            <a:t>Способность  порождать нечто новое </a:t>
          </a:r>
          <a:endParaRPr lang="ru-RU" sz="1800" dirty="0">
            <a:solidFill>
              <a:schemeClr val="bg1"/>
            </a:solidFill>
          </a:endParaRPr>
        </a:p>
      </dgm:t>
    </dgm:pt>
    <dgm:pt modelId="{8ACD6145-C0A0-4973-A101-A99959800D39}" type="parTrans" cxnId="{5F29C37E-5F3F-409A-BC13-BBBB066EE75D}">
      <dgm:prSet/>
      <dgm:spPr/>
      <dgm:t>
        <a:bodyPr/>
        <a:lstStyle/>
        <a:p>
          <a:endParaRPr lang="ru-RU"/>
        </a:p>
      </dgm:t>
    </dgm:pt>
    <dgm:pt modelId="{DC90EAF1-1FEB-42DA-9361-76168CA9A691}" type="sibTrans" cxnId="{5F29C37E-5F3F-409A-BC13-BBBB066EE75D}">
      <dgm:prSet/>
      <dgm:spPr/>
      <dgm:t>
        <a:bodyPr/>
        <a:lstStyle/>
        <a:p>
          <a:endParaRPr lang="ru-RU"/>
        </a:p>
      </dgm:t>
    </dgm:pt>
    <dgm:pt modelId="{2582C0A8-560D-47B0-8E8A-2D4FAEF3515A}">
      <dgm:prSet custT="1"/>
      <dgm:spPr/>
      <dgm:t>
        <a:bodyPr/>
        <a:lstStyle/>
        <a:p>
          <a:r>
            <a:rPr lang="ru-RU" sz="1800" b="0" i="0" dirty="0" smtClean="0">
              <a:solidFill>
                <a:srgbClr val="002060"/>
              </a:solidFill>
            </a:rPr>
            <a:t>Воображение</a:t>
          </a:r>
        </a:p>
        <a:p>
          <a:r>
            <a:rPr lang="ru-RU" sz="1800" b="0" i="0" dirty="0" smtClean="0">
              <a:solidFill>
                <a:srgbClr val="002060"/>
              </a:solidFill>
            </a:rPr>
            <a:t>(ассоциации) </a:t>
          </a:r>
          <a:endParaRPr lang="ru-RU" sz="1800" dirty="0">
            <a:solidFill>
              <a:srgbClr val="002060"/>
            </a:solidFill>
          </a:endParaRPr>
        </a:p>
      </dgm:t>
    </dgm:pt>
    <dgm:pt modelId="{9111109C-B5EB-4F5B-B6A0-83B8285DB4D4}" type="parTrans" cxnId="{85D8CB1B-4876-4FC9-83A6-CA94C7C13BA7}">
      <dgm:prSet/>
      <dgm:spPr/>
      <dgm:t>
        <a:bodyPr/>
        <a:lstStyle/>
        <a:p>
          <a:endParaRPr lang="ru-RU"/>
        </a:p>
      </dgm:t>
    </dgm:pt>
    <dgm:pt modelId="{7E073699-FAC1-4CA0-9C7B-08779E47ABB3}" type="sibTrans" cxnId="{85D8CB1B-4876-4FC9-83A6-CA94C7C13BA7}">
      <dgm:prSet/>
      <dgm:spPr/>
      <dgm:t>
        <a:bodyPr/>
        <a:lstStyle/>
        <a:p>
          <a:endParaRPr lang="ru-RU"/>
        </a:p>
      </dgm:t>
    </dgm:pt>
    <dgm:pt modelId="{86D0FFBE-957B-4150-9CAC-0076D53BE9C6}">
      <dgm:prSet custT="1"/>
      <dgm:spPr/>
      <dgm:t>
        <a:bodyPr/>
        <a:lstStyle/>
        <a:p>
          <a:r>
            <a:rPr lang="ru-RU" sz="1600" b="0" i="0" smtClean="0">
              <a:solidFill>
                <a:schemeClr val="tx1"/>
              </a:solidFill>
            </a:rPr>
            <a:t>Оригинальность</a:t>
          </a:r>
        </a:p>
        <a:p>
          <a:r>
            <a:rPr lang="ru-RU" sz="1600" b="0" i="0" smtClean="0">
              <a:solidFill>
                <a:schemeClr val="tx1"/>
              </a:solidFill>
            </a:rPr>
            <a:t>идей</a:t>
          </a:r>
          <a:endParaRPr lang="ru-RU" sz="1600" dirty="0">
            <a:solidFill>
              <a:schemeClr val="tx1"/>
            </a:solidFill>
          </a:endParaRPr>
        </a:p>
      </dgm:t>
    </dgm:pt>
    <dgm:pt modelId="{030CC9E1-AD44-422D-87A3-B7DD732101B7}" type="parTrans" cxnId="{E6FEAC50-4A25-420E-8CBC-0CF3FFCF3FCB}">
      <dgm:prSet/>
      <dgm:spPr/>
      <dgm:t>
        <a:bodyPr/>
        <a:lstStyle/>
        <a:p>
          <a:endParaRPr lang="ru-RU"/>
        </a:p>
      </dgm:t>
    </dgm:pt>
    <dgm:pt modelId="{687734BE-AE7C-4D20-A0D5-231FC2A5D661}" type="sibTrans" cxnId="{E6FEAC50-4A25-420E-8CBC-0CF3FFCF3FCB}">
      <dgm:prSet/>
      <dgm:spPr/>
      <dgm:t>
        <a:bodyPr/>
        <a:lstStyle/>
        <a:p>
          <a:endParaRPr lang="ru-RU"/>
        </a:p>
      </dgm:t>
    </dgm:pt>
    <dgm:pt modelId="{7397E685-8F59-4046-A094-E0D1F5460E10}">
      <dgm:prSet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</a:rPr>
            <a:t>Находить уникальные решения</a:t>
          </a:r>
          <a:endParaRPr lang="ru-RU" sz="1800" dirty="0">
            <a:solidFill>
              <a:schemeClr val="tx1"/>
            </a:solidFill>
          </a:endParaRPr>
        </a:p>
      </dgm:t>
    </dgm:pt>
    <dgm:pt modelId="{40680217-4046-48BC-995E-AFB5E62D1F76}" type="parTrans" cxnId="{10FCC920-16CD-401D-BCB4-2DE880C003AE}">
      <dgm:prSet/>
      <dgm:spPr/>
      <dgm:t>
        <a:bodyPr/>
        <a:lstStyle/>
        <a:p>
          <a:endParaRPr lang="ru-RU"/>
        </a:p>
      </dgm:t>
    </dgm:pt>
    <dgm:pt modelId="{25F64575-5F93-4FC4-B15C-BC1B701F0CC6}" type="sibTrans" cxnId="{10FCC920-16CD-401D-BCB4-2DE880C003AE}">
      <dgm:prSet/>
      <dgm:spPr/>
      <dgm:t>
        <a:bodyPr/>
        <a:lstStyle/>
        <a:p>
          <a:endParaRPr lang="ru-RU"/>
        </a:p>
      </dgm:t>
    </dgm:pt>
    <dgm:pt modelId="{C61456B2-E2A7-418C-A32B-A65D3AB2862D}">
      <dgm:prSet custT="1"/>
      <dgm:spPr/>
      <dgm:t>
        <a:bodyPr/>
        <a:lstStyle/>
        <a:p>
          <a:r>
            <a:rPr lang="ru-RU" sz="2000" b="0" i="0" dirty="0" smtClean="0">
              <a:solidFill>
                <a:schemeClr val="tx1"/>
              </a:solidFill>
            </a:rPr>
            <a:t>Думать независимо и гибко</a:t>
          </a:r>
          <a:endParaRPr lang="ru-RU" sz="2000" dirty="0">
            <a:solidFill>
              <a:schemeClr val="tx1"/>
            </a:solidFill>
          </a:endParaRPr>
        </a:p>
      </dgm:t>
    </dgm:pt>
    <dgm:pt modelId="{E1A6764E-9992-4F0D-9586-BDA505AAF44A}" type="parTrans" cxnId="{5879425A-664F-4854-A90B-9EB1F8797935}">
      <dgm:prSet/>
      <dgm:spPr/>
      <dgm:t>
        <a:bodyPr/>
        <a:lstStyle/>
        <a:p>
          <a:endParaRPr lang="ru-RU"/>
        </a:p>
      </dgm:t>
    </dgm:pt>
    <dgm:pt modelId="{9FDF369A-801A-4C87-A755-FC6773C2BC04}" type="sibTrans" cxnId="{5879425A-664F-4854-A90B-9EB1F8797935}">
      <dgm:prSet/>
      <dgm:spPr/>
      <dgm:t>
        <a:bodyPr/>
        <a:lstStyle/>
        <a:p>
          <a:endParaRPr lang="ru-RU"/>
        </a:p>
      </dgm:t>
    </dgm:pt>
    <dgm:pt modelId="{714EE67A-91DF-4647-9A99-757D4A015827}">
      <dgm:prSet/>
      <dgm:spPr/>
      <dgm:t>
        <a:bodyPr/>
        <a:lstStyle/>
        <a:p>
          <a:endParaRPr lang="ru-RU"/>
        </a:p>
      </dgm:t>
    </dgm:pt>
    <dgm:pt modelId="{B47D08E8-39CF-455A-8CAE-97FCC0CF307F}" type="parTrans" cxnId="{91597B26-59CF-4EF7-8B2E-E0E6E4077ACF}">
      <dgm:prSet/>
      <dgm:spPr/>
      <dgm:t>
        <a:bodyPr/>
        <a:lstStyle/>
        <a:p>
          <a:endParaRPr lang="ru-RU"/>
        </a:p>
      </dgm:t>
    </dgm:pt>
    <dgm:pt modelId="{A59B63DD-4005-4E7A-895A-FA21F07B0F37}" type="sibTrans" cxnId="{91597B26-59CF-4EF7-8B2E-E0E6E4077ACF}">
      <dgm:prSet/>
      <dgm:spPr/>
      <dgm:t>
        <a:bodyPr/>
        <a:lstStyle/>
        <a:p>
          <a:endParaRPr lang="ru-RU"/>
        </a:p>
      </dgm:t>
    </dgm:pt>
    <dgm:pt modelId="{65897855-7AF5-4AFB-BEFC-081A281E89D8}">
      <dgm:prSet custScaleX="105227"/>
      <dgm:spPr/>
      <dgm:t>
        <a:bodyPr/>
        <a:lstStyle/>
        <a:p>
          <a:endParaRPr lang="ru-RU"/>
        </a:p>
      </dgm:t>
    </dgm:pt>
    <dgm:pt modelId="{36D3C321-AA94-4AFF-9BDD-732CC1027C0D}" type="parTrans" cxnId="{BF765D3E-DC08-427A-AF37-9F9BD01C68AD}">
      <dgm:prSet/>
      <dgm:spPr/>
      <dgm:t>
        <a:bodyPr/>
        <a:lstStyle/>
        <a:p>
          <a:endParaRPr lang="ru-RU"/>
        </a:p>
      </dgm:t>
    </dgm:pt>
    <dgm:pt modelId="{2CF12F9C-1F63-4744-9E81-1DE872AC2A62}" type="sibTrans" cxnId="{BF765D3E-DC08-427A-AF37-9F9BD01C68AD}">
      <dgm:prSet/>
      <dgm:spPr/>
      <dgm:t>
        <a:bodyPr/>
        <a:lstStyle/>
        <a:p>
          <a:endParaRPr lang="ru-RU"/>
        </a:p>
      </dgm:t>
    </dgm:pt>
    <dgm:pt modelId="{B81BF6F7-FE1D-4C1C-8796-CD74D61ED40B}" type="pres">
      <dgm:prSet presAssocID="{827DBD4A-7BE3-4A50-8E62-3D996FB7F37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01783C-1D95-4DFD-8E9A-FB9DBEB470A2}" type="pres">
      <dgm:prSet presAssocID="{00CE88BD-A448-4B7A-B8D5-B2A9DFA45AE1}" presName="centerShape" presStyleLbl="node0" presStyleIdx="0" presStyleCnt="1" custScaleX="176847" custScaleY="184771"/>
      <dgm:spPr/>
      <dgm:t>
        <a:bodyPr/>
        <a:lstStyle/>
        <a:p>
          <a:endParaRPr lang="ru-RU"/>
        </a:p>
      </dgm:t>
    </dgm:pt>
    <dgm:pt modelId="{6D9EEA09-6119-4D8D-A36E-A3E5A73B7BEB}" type="pres">
      <dgm:prSet presAssocID="{8ACD6145-C0A0-4973-A101-A99959800D39}" presName="Name9" presStyleLbl="parChTrans1D2" presStyleIdx="0" presStyleCnt="5"/>
      <dgm:spPr/>
      <dgm:t>
        <a:bodyPr/>
        <a:lstStyle/>
        <a:p>
          <a:endParaRPr lang="ru-RU"/>
        </a:p>
      </dgm:t>
    </dgm:pt>
    <dgm:pt modelId="{8D19CADD-4895-4C91-96E2-4813E428BDA5}" type="pres">
      <dgm:prSet presAssocID="{8ACD6145-C0A0-4973-A101-A99959800D39}" presName="connTx" presStyleLbl="parChTrans1D2" presStyleIdx="0" presStyleCnt="5"/>
      <dgm:spPr/>
      <dgm:t>
        <a:bodyPr/>
        <a:lstStyle/>
        <a:p>
          <a:endParaRPr lang="ru-RU"/>
        </a:p>
      </dgm:t>
    </dgm:pt>
    <dgm:pt modelId="{045AB16B-5FB6-4889-9FC0-ACE8FB464474}" type="pres">
      <dgm:prSet presAssocID="{88EE6F07-CF12-43AE-9594-2E6CD827C8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F0385-0637-49F2-BF0D-B06F6466BDC2}" type="pres">
      <dgm:prSet presAssocID="{9111109C-B5EB-4F5B-B6A0-83B8285DB4D4}" presName="Name9" presStyleLbl="parChTrans1D2" presStyleIdx="1" presStyleCnt="5"/>
      <dgm:spPr/>
      <dgm:t>
        <a:bodyPr/>
        <a:lstStyle/>
        <a:p>
          <a:endParaRPr lang="ru-RU"/>
        </a:p>
      </dgm:t>
    </dgm:pt>
    <dgm:pt modelId="{914B8EF8-17FF-4AC2-B601-5F632A52D83A}" type="pres">
      <dgm:prSet presAssocID="{9111109C-B5EB-4F5B-B6A0-83B8285DB4D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4A2E20F8-F641-42A3-AB50-AB2A8D9F8331}" type="pres">
      <dgm:prSet presAssocID="{2582C0A8-560D-47B0-8E8A-2D4FAEF3515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D4C306-7E56-458D-A8D5-F248199BF8E5}" type="pres">
      <dgm:prSet presAssocID="{030CC9E1-AD44-422D-87A3-B7DD732101B7}" presName="Name9" presStyleLbl="parChTrans1D2" presStyleIdx="2" presStyleCnt="5"/>
      <dgm:spPr/>
      <dgm:t>
        <a:bodyPr/>
        <a:lstStyle/>
        <a:p>
          <a:endParaRPr lang="ru-RU"/>
        </a:p>
      </dgm:t>
    </dgm:pt>
    <dgm:pt modelId="{F6370AC9-10E0-4D08-AD5D-3B02E11078D7}" type="pres">
      <dgm:prSet presAssocID="{030CC9E1-AD44-422D-87A3-B7DD732101B7}" presName="connTx" presStyleLbl="parChTrans1D2" presStyleIdx="2" presStyleCnt="5"/>
      <dgm:spPr/>
      <dgm:t>
        <a:bodyPr/>
        <a:lstStyle/>
        <a:p>
          <a:endParaRPr lang="ru-RU"/>
        </a:p>
      </dgm:t>
    </dgm:pt>
    <dgm:pt modelId="{44AFB58C-76F9-44A0-B812-7D268C1A661F}" type="pres">
      <dgm:prSet presAssocID="{86D0FFBE-957B-4150-9CAC-0076D53BE9C6}" presName="node" presStyleLbl="node1" presStyleIdx="2" presStyleCnt="5" custScaleX="105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0ECF3-1914-40E0-87F5-216D4016C17A}" type="pres">
      <dgm:prSet presAssocID="{40680217-4046-48BC-995E-AFB5E62D1F76}" presName="Name9" presStyleLbl="parChTrans1D2" presStyleIdx="3" presStyleCnt="5"/>
      <dgm:spPr/>
      <dgm:t>
        <a:bodyPr/>
        <a:lstStyle/>
        <a:p>
          <a:endParaRPr lang="ru-RU"/>
        </a:p>
      </dgm:t>
    </dgm:pt>
    <dgm:pt modelId="{EF36DAAA-A254-4DF5-ABD6-9650A40ACB19}" type="pres">
      <dgm:prSet presAssocID="{40680217-4046-48BC-995E-AFB5E62D1F76}" presName="connTx" presStyleLbl="parChTrans1D2" presStyleIdx="3" presStyleCnt="5"/>
      <dgm:spPr/>
      <dgm:t>
        <a:bodyPr/>
        <a:lstStyle/>
        <a:p>
          <a:endParaRPr lang="ru-RU"/>
        </a:p>
      </dgm:t>
    </dgm:pt>
    <dgm:pt modelId="{79C952FB-048D-4B28-8466-553A73A3F3D4}" type="pres">
      <dgm:prSet presAssocID="{7397E685-8F59-4046-A094-E0D1F5460E1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367F6-8AF7-4CFC-ABE2-592F58EDA5E1}" type="pres">
      <dgm:prSet presAssocID="{E1A6764E-9992-4F0D-9586-BDA505AAF44A}" presName="Name9" presStyleLbl="parChTrans1D2" presStyleIdx="4" presStyleCnt="5"/>
      <dgm:spPr/>
      <dgm:t>
        <a:bodyPr/>
        <a:lstStyle/>
        <a:p>
          <a:endParaRPr lang="ru-RU"/>
        </a:p>
      </dgm:t>
    </dgm:pt>
    <dgm:pt modelId="{903D3F81-1272-4998-8916-2CA887E5D714}" type="pres">
      <dgm:prSet presAssocID="{E1A6764E-9992-4F0D-9586-BDA505AAF44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FBCEBA3-5C25-403E-9057-DF03C66483A6}" type="pres">
      <dgm:prSet presAssocID="{C61456B2-E2A7-418C-A32B-A65D3AB2862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18C1D-69B7-470B-BE7A-B6524CFDD366}" type="presOf" srcId="{88EE6F07-CF12-43AE-9594-2E6CD827C882}" destId="{045AB16B-5FB6-4889-9FC0-ACE8FB464474}" srcOrd="0" destOrd="0" presId="urn:microsoft.com/office/officeart/2005/8/layout/radial1"/>
    <dgm:cxn modelId="{5F29C37E-5F3F-409A-BC13-BBBB066EE75D}" srcId="{00CE88BD-A448-4B7A-B8D5-B2A9DFA45AE1}" destId="{88EE6F07-CF12-43AE-9594-2E6CD827C882}" srcOrd="0" destOrd="0" parTransId="{8ACD6145-C0A0-4973-A101-A99959800D39}" sibTransId="{DC90EAF1-1FEB-42DA-9361-76168CA9A691}"/>
    <dgm:cxn modelId="{AFCBD444-05BB-4896-A76E-E54347A805E9}" type="presOf" srcId="{8ACD6145-C0A0-4973-A101-A99959800D39}" destId="{6D9EEA09-6119-4D8D-A36E-A3E5A73B7BEB}" srcOrd="0" destOrd="0" presId="urn:microsoft.com/office/officeart/2005/8/layout/radial1"/>
    <dgm:cxn modelId="{1DC11219-A692-4847-88DE-58D8BAE26C9B}" type="presOf" srcId="{E1A6764E-9992-4F0D-9586-BDA505AAF44A}" destId="{903D3F81-1272-4998-8916-2CA887E5D714}" srcOrd="1" destOrd="0" presId="urn:microsoft.com/office/officeart/2005/8/layout/radial1"/>
    <dgm:cxn modelId="{38839CA3-3532-4366-A60D-E772D41E9332}" srcId="{827DBD4A-7BE3-4A50-8E62-3D996FB7F379}" destId="{00CE88BD-A448-4B7A-B8D5-B2A9DFA45AE1}" srcOrd="0" destOrd="0" parTransId="{6B9DE239-7261-427A-A633-2836180E4D4F}" sibTransId="{7EBE27B0-4D6F-4991-A4F9-D72803854EDD}"/>
    <dgm:cxn modelId="{25957FB7-E67A-40A0-9B49-7AFD28AF8400}" type="presOf" srcId="{9111109C-B5EB-4F5B-B6A0-83B8285DB4D4}" destId="{914B8EF8-17FF-4AC2-B601-5F632A52D83A}" srcOrd="1" destOrd="0" presId="urn:microsoft.com/office/officeart/2005/8/layout/radial1"/>
    <dgm:cxn modelId="{47BC99B7-19F3-42C1-866E-B40C8D9231BA}" type="presOf" srcId="{7397E685-8F59-4046-A094-E0D1F5460E10}" destId="{79C952FB-048D-4B28-8466-553A73A3F3D4}" srcOrd="0" destOrd="0" presId="urn:microsoft.com/office/officeart/2005/8/layout/radial1"/>
    <dgm:cxn modelId="{854C2550-C60E-4557-A8D2-1925F9AF141E}" type="presOf" srcId="{00CE88BD-A448-4B7A-B8D5-B2A9DFA45AE1}" destId="{F301783C-1D95-4DFD-8E9A-FB9DBEB470A2}" srcOrd="0" destOrd="0" presId="urn:microsoft.com/office/officeart/2005/8/layout/radial1"/>
    <dgm:cxn modelId="{91597B26-59CF-4EF7-8B2E-E0E6E4077ACF}" srcId="{827DBD4A-7BE3-4A50-8E62-3D996FB7F379}" destId="{714EE67A-91DF-4647-9A99-757D4A015827}" srcOrd="2" destOrd="0" parTransId="{B47D08E8-39CF-455A-8CAE-97FCC0CF307F}" sibTransId="{A59B63DD-4005-4E7A-895A-FA21F07B0F37}"/>
    <dgm:cxn modelId="{44F0ADFD-252D-48DD-AD2B-F87965A6E9CA}" type="presOf" srcId="{86D0FFBE-957B-4150-9CAC-0076D53BE9C6}" destId="{44AFB58C-76F9-44A0-B812-7D268C1A661F}" srcOrd="0" destOrd="0" presId="urn:microsoft.com/office/officeart/2005/8/layout/radial1"/>
    <dgm:cxn modelId="{85D8CB1B-4876-4FC9-83A6-CA94C7C13BA7}" srcId="{00CE88BD-A448-4B7A-B8D5-B2A9DFA45AE1}" destId="{2582C0A8-560D-47B0-8E8A-2D4FAEF3515A}" srcOrd="1" destOrd="0" parTransId="{9111109C-B5EB-4F5B-B6A0-83B8285DB4D4}" sibTransId="{7E073699-FAC1-4CA0-9C7B-08779E47ABB3}"/>
    <dgm:cxn modelId="{BF765D3E-DC08-427A-AF37-9F9BD01C68AD}" srcId="{827DBD4A-7BE3-4A50-8E62-3D996FB7F379}" destId="{65897855-7AF5-4AFB-BEFC-081A281E89D8}" srcOrd="1" destOrd="0" parTransId="{36D3C321-AA94-4AFF-9BDD-732CC1027C0D}" sibTransId="{2CF12F9C-1F63-4744-9E81-1DE872AC2A62}"/>
    <dgm:cxn modelId="{04E3759F-E3ED-4264-9A6B-4D58953FD4CE}" type="presOf" srcId="{827DBD4A-7BE3-4A50-8E62-3D996FB7F379}" destId="{B81BF6F7-FE1D-4C1C-8796-CD74D61ED40B}" srcOrd="0" destOrd="0" presId="urn:microsoft.com/office/officeart/2005/8/layout/radial1"/>
    <dgm:cxn modelId="{E6FEAC50-4A25-420E-8CBC-0CF3FFCF3FCB}" srcId="{00CE88BD-A448-4B7A-B8D5-B2A9DFA45AE1}" destId="{86D0FFBE-957B-4150-9CAC-0076D53BE9C6}" srcOrd="2" destOrd="0" parTransId="{030CC9E1-AD44-422D-87A3-B7DD732101B7}" sibTransId="{687734BE-AE7C-4D20-A0D5-231FC2A5D661}"/>
    <dgm:cxn modelId="{C44B1991-8631-405F-B432-4574645889E2}" type="presOf" srcId="{2582C0A8-560D-47B0-8E8A-2D4FAEF3515A}" destId="{4A2E20F8-F641-42A3-AB50-AB2A8D9F8331}" srcOrd="0" destOrd="0" presId="urn:microsoft.com/office/officeart/2005/8/layout/radial1"/>
    <dgm:cxn modelId="{7B76CC06-6C58-4823-884E-EB564C7FBE53}" type="presOf" srcId="{40680217-4046-48BC-995E-AFB5E62D1F76}" destId="{1D00ECF3-1914-40E0-87F5-216D4016C17A}" srcOrd="0" destOrd="0" presId="urn:microsoft.com/office/officeart/2005/8/layout/radial1"/>
    <dgm:cxn modelId="{26C0B842-F6D5-410B-AC1E-496161F669C3}" type="presOf" srcId="{9111109C-B5EB-4F5B-B6A0-83B8285DB4D4}" destId="{BE8F0385-0637-49F2-BF0D-B06F6466BDC2}" srcOrd="0" destOrd="0" presId="urn:microsoft.com/office/officeart/2005/8/layout/radial1"/>
    <dgm:cxn modelId="{3AE8CBEB-0CF1-4DEA-B52E-D46E77ABECB3}" type="presOf" srcId="{40680217-4046-48BC-995E-AFB5E62D1F76}" destId="{EF36DAAA-A254-4DF5-ABD6-9650A40ACB19}" srcOrd="1" destOrd="0" presId="urn:microsoft.com/office/officeart/2005/8/layout/radial1"/>
    <dgm:cxn modelId="{176F7B6C-7852-4327-9329-A28ACEA64F7B}" type="presOf" srcId="{030CC9E1-AD44-422D-87A3-B7DD732101B7}" destId="{B9D4C306-7E56-458D-A8D5-F248199BF8E5}" srcOrd="0" destOrd="0" presId="urn:microsoft.com/office/officeart/2005/8/layout/radial1"/>
    <dgm:cxn modelId="{27D8BED0-AE4A-424A-99AB-70B0D996ED3B}" type="presOf" srcId="{030CC9E1-AD44-422D-87A3-B7DD732101B7}" destId="{F6370AC9-10E0-4D08-AD5D-3B02E11078D7}" srcOrd="1" destOrd="0" presId="urn:microsoft.com/office/officeart/2005/8/layout/radial1"/>
    <dgm:cxn modelId="{10FCC920-16CD-401D-BCB4-2DE880C003AE}" srcId="{00CE88BD-A448-4B7A-B8D5-B2A9DFA45AE1}" destId="{7397E685-8F59-4046-A094-E0D1F5460E10}" srcOrd="3" destOrd="0" parTransId="{40680217-4046-48BC-995E-AFB5E62D1F76}" sibTransId="{25F64575-5F93-4FC4-B15C-BC1B701F0CC6}"/>
    <dgm:cxn modelId="{5879425A-664F-4854-A90B-9EB1F8797935}" srcId="{00CE88BD-A448-4B7A-B8D5-B2A9DFA45AE1}" destId="{C61456B2-E2A7-418C-A32B-A65D3AB2862D}" srcOrd="4" destOrd="0" parTransId="{E1A6764E-9992-4F0D-9586-BDA505AAF44A}" sibTransId="{9FDF369A-801A-4C87-A755-FC6773C2BC04}"/>
    <dgm:cxn modelId="{515C72CC-ECDE-40B8-900A-87ACA0482BB2}" type="presOf" srcId="{8ACD6145-C0A0-4973-A101-A99959800D39}" destId="{8D19CADD-4895-4C91-96E2-4813E428BDA5}" srcOrd="1" destOrd="0" presId="urn:microsoft.com/office/officeart/2005/8/layout/radial1"/>
    <dgm:cxn modelId="{AD9EA0FE-3AE7-4B9D-A430-427DC73B5786}" type="presOf" srcId="{E1A6764E-9992-4F0D-9586-BDA505AAF44A}" destId="{011367F6-8AF7-4CFC-ABE2-592F58EDA5E1}" srcOrd="0" destOrd="0" presId="urn:microsoft.com/office/officeart/2005/8/layout/radial1"/>
    <dgm:cxn modelId="{3FA132AE-11DF-4BF8-A617-AE723C138BD1}" type="presOf" srcId="{C61456B2-E2A7-418C-A32B-A65D3AB2862D}" destId="{CFBCEBA3-5C25-403E-9057-DF03C66483A6}" srcOrd="0" destOrd="0" presId="urn:microsoft.com/office/officeart/2005/8/layout/radial1"/>
    <dgm:cxn modelId="{CF29CF98-5A39-43BE-BB62-5D189B4FBBAF}" type="presParOf" srcId="{B81BF6F7-FE1D-4C1C-8796-CD74D61ED40B}" destId="{F301783C-1D95-4DFD-8E9A-FB9DBEB470A2}" srcOrd="0" destOrd="0" presId="urn:microsoft.com/office/officeart/2005/8/layout/radial1"/>
    <dgm:cxn modelId="{02BA7DF3-41C7-4C59-991F-5BE6DA8E2FDD}" type="presParOf" srcId="{B81BF6F7-FE1D-4C1C-8796-CD74D61ED40B}" destId="{6D9EEA09-6119-4D8D-A36E-A3E5A73B7BEB}" srcOrd="1" destOrd="0" presId="urn:microsoft.com/office/officeart/2005/8/layout/radial1"/>
    <dgm:cxn modelId="{CA122351-5AC9-4C6E-9B86-A31936324058}" type="presParOf" srcId="{6D9EEA09-6119-4D8D-A36E-A3E5A73B7BEB}" destId="{8D19CADD-4895-4C91-96E2-4813E428BDA5}" srcOrd="0" destOrd="0" presId="urn:microsoft.com/office/officeart/2005/8/layout/radial1"/>
    <dgm:cxn modelId="{DC37BAF8-2B85-4170-BCA6-A7932B303267}" type="presParOf" srcId="{B81BF6F7-FE1D-4C1C-8796-CD74D61ED40B}" destId="{045AB16B-5FB6-4889-9FC0-ACE8FB464474}" srcOrd="2" destOrd="0" presId="urn:microsoft.com/office/officeart/2005/8/layout/radial1"/>
    <dgm:cxn modelId="{A8D0339A-D700-42B6-A51C-4AFE276E716A}" type="presParOf" srcId="{B81BF6F7-FE1D-4C1C-8796-CD74D61ED40B}" destId="{BE8F0385-0637-49F2-BF0D-B06F6466BDC2}" srcOrd="3" destOrd="0" presId="urn:microsoft.com/office/officeart/2005/8/layout/radial1"/>
    <dgm:cxn modelId="{88D2F938-88CE-4A2B-81F5-369E8DFA8161}" type="presParOf" srcId="{BE8F0385-0637-49F2-BF0D-B06F6466BDC2}" destId="{914B8EF8-17FF-4AC2-B601-5F632A52D83A}" srcOrd="0" destOrd="0" presId="urn:microsoft.com/office/officeart/2005/8/layout/radial1"/>
    <dgm:cxn modelId="{4F5A642F-24EA-45E6-B2DF-3CBCE6E7D53A}" type="presParOf" srcId="{B81BF6F7-FE1D-4C1C-8796-CD74D61ED40B}" destId="{4A2E20F8-F641-42A3-AB50-AB2A8D9F8331}" srcOrd="4" destOrd="0" presId="urn:microsoft.com/office/officeart/2005/8/layout/radial1"/>
    <dgm:cxn modelId="{F21B18DC-8B8D-417D-AB81-46E6C0C8DFF1}" type="presParOf" srcId="{B81BF6F7-FE1D-4C1C-8796-CD74D61ED40B}" destId="{B9D4C306-7E56-458D-A8D5-F248199BF8E5}" srcOrd="5" destOrd="0" presId="urn:microsoft.com/office/officeart/2005/8/layout/radial1"/>
    <dgm:cxn modelId="{71A72F5C-62F3-4A51-BAD8-0368B65F3A24}" type="presParOf" srcId="{B9D4C306-7E56-458D-A8D5-F248199BF8E5}" destId="{F6370AC9-10E0-4D08-AD5D-3B02E11078D7}" srcOrd="0" destOrd="0" presId="urn:microsoft.com/office/officeart/2005/8/layout/radial1"/>
    <dgm:cxn modelId="{FE4D4676-962C-4A37-9B21-66030D5ED5CE}" type="presParOf" srcId="{B81BF6F7-FE1D-4C1C-8796-CD74D61ED40B}" destId="{44AFB58C-76F9-44A0-B812-7D268C1A661F}" srcOrd="6" destOrd="0" presId="urn:microsoft.com/office/officeart/2005/8/layout/radial1"/>
    <dgm:cxn modelId="{574D29B9-DEA0-407E-BB86-D1D18A399419}" type="presParOf" srcId="{B81BF6F7-FE1D-4C1C-8796-CD74D61ED40B}" destId="{1D00ECF3-1914-40E0-87F5-216D4016C17A}" srcOrd="7" destOrd="0" presId="urn:microsoft.com/office/officeart/2005/8/layout/radial1"/>
    <dgm:cxn modelId="{18B546C5-526F-4FAC-8417-84FD8BF164A5}" type="presParOf" srcId="{1D00ECF3-1914-40E0-87F5-216D4016C17A}" destId="{EF36DAAA-A254-4DF5-ABD6-9650A40ACB19}" srcOrd="0" destOrd="0" presId="urn:microsoft.com/office/officeart/2005/8/layout/radial1"/>
    <dgm:cxn modelId="{5273D5E5-430E-4FE1-818F-FE11E677A3A5}" type="presParOf" srcId="{B81BF6F7-FE1D-4C1C-8796-CD74D61ED40B}" destId="{79C952FB-048D-4B28-8466-553A73A3F3D4}" srcOrd="8" destOrd="0" presId="urn:microsoft.com/office/officeart/2005/8/layout/radial1"/>
    <dgm:cxn modelId="{4BBA873A-FBE5-4E0B-8958-E9E20E85F3FF}" type="presParOf" srcId="{B81BF6F7-FE1D-4C1C-8796-CD74D61ED40B}" destId="{011367F6-8AF7-4CFC-ABE2-592F58EDA5E1}" srcOrd="9" destOrd="0" presId="urn:microsoft.com/office/officeart/2005/8/layout/radial1"/>
    <dgm:cxn modelId="{EC2A24B6-8B58-4DD8-8984-B737C340FE9F}" type="presParOf" srcId="{011367F6-8AF7-4CFC-ABE2-592F58EDA5E1}" destId="{903D3F81-1272-4998-8916-2CA887E5D714}" srcOrd="0" destOrd="0" presId="urn:microsoft.com/office/officeart/2005/8/layout/radial1"/>
    <dgm:cxn modelId="{4F6852FB-90E9-4569-B13A-322DA443C445}" type="presParOf" srcId="{B81BF6F7-FE1D-4C1C-8796-CD74D61ED40B}" destId="{CFBCEBA3-5C25-403E-9057-DF03C66483A6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185FCA-7009-4DCF-9DAB-4F64BF7599F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E00E7A-299E-4CF1-B5E8-C4AD9B809CD2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Создание положительного психологического настроя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3CC7E609-323D-43D1-8B13-EBBB97510B74}" type="parTrans" cxnId="{8F6205FC-86E4-45CA-BA7C-3062271306E8}">
      <dgm:prSet/>
      <dgm:spPr/>
      <dgm:t>
        <a:bodyPr/>
        <a:lstStyle/>
        <a:p>
          <a:endParaRPr lang="ru-RU"/>
        </a:p>
      </dgm:t>
    </dgm:pt>
    <dgm:pt modelId="{2A85E5CA-09B9-431D-BDC9-7E553D8ECC30}" type="sibTrans" cxnId="{8F6205FC-86E4-45CA-BA7C-3062271306E8}">
      <dgm:prSet/>
      <dgm:spPr/>
      <dgm:t>
        <a:bodyPr/>
        <a:lstStyle/>
        <a:p>
          <a:endParaRPr lang="ru-RU"/>
        </a:p>
      </dgm:t>
    </dgm:pt>
    <dgm:pt modelId="{C0CA3739-DDAB-4802-BC72-BC3149EC0F7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Стихосложение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946B49A0-49E3-490E-B7CF-A0FEE6232984}" type="parTrans" cxnId="{01C45ADA-3684-4942-AEE0-182276CD8F57}">
      <dgm:prSet/>
      <dgm:spPr/>
      <dgm:t>
        <a:bodyPr/>
        <a:lstStyle/>
        <a:p>
          <a:endParaRPr lang="ru-RU"/>
        </a:p>
      </dgm:t>
    </dgm:pt>
    <dgm:pt modelId="{44524CBC-CAD6-43F1-8FBC-96ED842C82C0}" type="sibTrans" cxnId="{01C45ADA-3684-4942-AEE0-182276CD8F57}">
      <dgm:prSet/>
      <dgm:spPr/>
      <dgm:t>
        <a:bodyPr/>
        <a:lstStyle/>
        <a:p>
          <a:endParaRPr lang="ru-RU"/>
        </a:p>
      </dgm:t>
    </dgm:pt>
    <dgm:pt modelId="{D7A49526-B78E-4AE3-B3B1-2B5E0AABF989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Собери </a:t>
          </a:r>
          <a:r>
            <a:rPr lang="ru-RU" sz="2800" b="1" dirty="0" err="1" smtClean="0">
              <a:latin typeface="Times New Roman" pitchFamily="18" charset="0"/>
              <a:cs typeface="Times New Roman" pitchFamily="18" charset="0"/>
            </a:rPr>
            <a:t>пазл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7B12A073-65E6-4E02-ABF3-FB25C8181DBA}" type="parTrans" cxnId="{6B61F2B2-425D-4C94-B99D-A359AB73F4BB}">
      <dgm:prSet/>
      <dgm:spPr/>
      <dgm:t>
        <a:bodyPr/>
        <a:lstStyle/>
        <a:p>
          <a:endParaRPr lang="ru-RU"/>
        </a:p>
      </dgm:t>
    </dgm:pt>
    <dgm:pt modelId="{DB477AE0-2031-47ED-B1D1-050177F7E665}" type="sibTrans" cxnId="{6B61F2B2-425D-4C94-B99D-A359AB73F4BB}">
      <dgm:prSet/>
      <dgm:spPr/>
      <dgm:t>
        <a:bodyPr/>
        <a:lstStyle/>
        <a:p>
          <a:endParaRPr lang="ru-RU"/>
        </a:p>
      </dgm:t>
    </dgm:pt>
    <dgm:pt modelId="{4314AF1B-BAB2-47ED-B59E-B5CCA8729F87}">
      <dgm:prSet phldrT="[Текст]" custT="1"/>
      <dgm:spPr/>
      <dgm:t>
        <a:bodyPr/>
        <a:lstStyle/>
        <a:p>
          <a:r>
            <a:rPr lang="ru-RU" sz="2800" b="1" i="0" dirty="0" smtClean="0">
              <a:latin typeface="Times New Roman" pitchFamily="18" charset="0"/>
              <a:cs typeface="Times New Roman" pitchFamily="18" charset="0"/>
            </a:rPr>
            <a:t>Ребус</a:t>
          </a:r>
          <a:endParaRPr lang="ru-RU" sz="2800" b="1" i="0" dirty="0">
            <a:latin typeface="Times New Roman" pitchFamily="18" charset="0"/>
            <a:cs typeface="Times New Roman" pitchFamily="18" charset="0"/>
          </a:endParaRPr>
        </a:p>
      </dgm:t>
    </dgm:pt>
    <dgm:pt modelId="{FCF70F2E-1343-4C28-BEF2-9F4EC49BCC35}" type="parTrans" cxnId="{AE9B8F7C-8233-4657-B4B5-5961B6A809E3}">
      <dgm:prSet/>
      <dgm:spPr/>
      <dgm:t>
        <a:bodyPr/>
        <a:lstStyle/>
        <a:p>
          <a:endParaRPr lang="ru-RU"/>
        </a:p>
      </dgm:t>
    </dgm:pt>
    <dgm:pt modelId="{F1E1E3FB-7281-4821-BCF9-F06B9FA9ADB2}" type="sibTrans" cxnId="{AE9B8F7C-8233-4657-B4B5-5961B6A809E3}">
      <dgm:prSet/>
      <dgm:spPr/>
      <dgm:t>
        <a:bodyPr/>
        <a:lstStyle/>
        <a:p>
          <a:endParaRPr lang="ru-RU"/>
        </a:p>
      </dgm:t>
    </dgm:pt>
    <dgm:pt modelId="{50A9B16E-CC5E-453D-8375-0D594B6A414A}" type="pres">
      <dgm:prSet presAssocID="{46185FCA-7009-4DCF-9DAB-4F64BF7599F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994D3F-0FE0-46B5-BBF7-5964DD0A17BD}" type="pres">
      <dgm:prSet presAssocID="{1DE00E7A-299E-4CF1-B5E8-C4AD9B809CD2}" presName="parentLin" presStyleCnt="0"/>
      <dgm:spPr/>
    </dgm:pt>
    <dgm:pt modelId="{0E152D79-3898-4F78-A1BE-17C7C7BF5BB4}" type="pres">
      <dgm:prSet presAssocID="{1DE00E7A-299E-4CF1-B5E8-C4AD9B809CD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BBA51C3-7E4A-4D97-B98D-335EA25D4302}" type="pres">
      <dgm:prSet presAssocID="{1DE00E7A-299E-4CF1-B5E8-C4AD9B809CD2}" presName="parentText" presStyleLbl="node1" presStyleIdx="0" presStyleCnt="4" custScaleX="125566" custScaleY="1686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67F7AD-B0E1-4B3B-BFB6-776D03C540E4}" type="pres">
      <dgm:prSet presAssocID="{1DE00E7A-299E-4CF1-B5E8-C4AD9B809CD2}" presName="negativeSpace" presStyleCnt="0"/>
      <dgm:spPr/>
    </dgm:pt>
    <dgm:pt modelId="{4CB3D725-C5BF-489D-A880-AF15A1C60035}" type="pres">
      <dgm:prSet presAssocID="{1DE00E7A-299E-4CF1-B5E8-C4AD9B809CD2}" presName="childText" presStyleLbl="conFgAcc1" presStyleIdx="0" presStyleCnt="4" custLinFactNeighborX="1500" custLinFactNeighborY="-50316">
        <dgm:presLayoutVars>
          <dgm:bulletEnabled val="1"/>
        </dgm:presLayoutVars>
      </dgm:prSet>
      <dgm:spPr>
        <a:solidFill>
          <a:srgbClr val="C00000">
            <a:alpha val="90000"/>
          </a:srgbClr>
        </a:solidFill>
      </dgm:spPr>
    </dgm:pt>
    <dgm:pt modelId="{EFDB38C3-DAAD-4106-83D1-878D71FA38BC}" type="pres">
      <dgm:prSet presAssocID="{2A85E5CA-09B9-431D-BDC9-7E553D8ECC30}" presName="spaceBetweenRectangles" presStyleCnt="0"/>
      <dgm:spPr/>
    </dgm:pt>
    <dgm:pt modelId="{E4E82EC3-BB89-477D-8C86-8ED0EFC2B994}" type="pres">
      <dgm:prSet presAssocID="{C0CA3739-DDAB-4802-BC72-BC3149EC0F79}" presName="parentLin" presStyleCnt="0"/>
      <dgm:spPr/>
    </dgm:pt>
    <dgm:pt modelId="{8CF58D12-FDDD-470F-A2A9-1A820420D8A9}" type="pres">
      <dgm:prSet presAssocID="{C0CA3739-DDAB-4802-BC72-BC3149EC0F7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4C02689-6B81-42F3-A061-DCD0AB0B2898}" type="pres">
      <dgm:prSet presAssocID="{C0CA3739-DDAB-4802-BC72-BC3149EC0F79}" presName="parentText" presStyleLbl="node1" presStyleIdx="1" presStyleCnt="4" custScaleX="125714" custScaleY="1281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B5AFFE-095F-4D82-8153-70FEA85C6910}" type="pres">
      <dgm:prSet presAssocID="{C0CA3739-DDAB-4802-BC72-BC3149EC0F79}" presName="negativeSpace" presStyleCnt="0"/>
      <dgm:spPr/>
    </dgm:pt>
    <dgm:pt modelId="{FDABA772-8443-4B5E-A3B0-57F6F443840C}" type="pres">
      <dgm:prSet presAssocID="{C0CA3739-DDAB-4802-BC72-BC3149EC0F79}" presName="childText" presStyleLbl="conFgAcc1" presStyleIdx="1" presStyleCnt="4">
        <dgm:presLayoutVars>
          <dgm:bulletEnabled val="1"/>
        </dgm:presLayoutVars>
      </dgm:prSet>
      <dgm:spPr>
        <a:solidFill>
          <a:srgbClr val="C00000">
            <a:alpha val="90000"/>
          </a:srgbClr>
        </a:solidFill>
      </dgm:spPr>
    </dgm:pt>
    <dgm:pt modelId="{B7978DBE-2B6E-4D36-9B5E-415FB2284FA6}" type="pres">
      <dgm:prSet presAssocID="{44524CBC-CAD6-43F1-8FBC-96ED842C82C0}" presName="spaceBetweenRectangles" presStyleCnt="0"/>
      <dgm:spPr/>
    </dgm:pt>
    <dgm:pt modelId="{92D0A72F-6D8F-402F-959A-D2078CDEBBB3}" type="pres">
      <dgm:prSet presAssocID="{D7A49526-B78E-4AE3-B3B1-2B5E0AABF989}" presName="parentLin" presStyleCnt="0"/>
      <dgm:spPr/>
    </dgm:pt>
    <dgm:pt modelId="{533AE373-CC7F-479E-A0ED-2DC7FCB908D8}" type="pres">
      <dgm:prSet presAssocID="{D7A49526-B78E-4AE3-B3B1-2B5E0AABF989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E361EEB-C1A3-477D-9CB0-0F04724B7B3C}" type="pres">
      <dgm:prSet presAssocID="{D7A49526-B78E-4AE3-B3B1-2B5E0AABF989}" presName="parentText" presStyleLbl="node1" presStyleIdx="2" presStyleCnt="4" custScaleX="125714" custScaleY="1281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42F22-5819-4845-A30D-2B618A4E4CC1}" type="pres">
      <dgm:prSet presAssocID="{D7A49526-B78E-4AE3-B3B1-2B5E0AABF989}" presName="negativeSpace" presStyleCnt="0"/>
      <dgm:spPr/>
    </dgm:pt>
    <dgm:pt modelId="{887CA0EB-8C38-49FD-AEFD-F9609D933A3C}" type="pres">
      <dgm:prSet presAssocID="{D7A49526-B78E-4AE3-B3B1-2B5E0AABF989}" presName="childText" presStyleLbl="conFgAcc1" presStyleIdx="2" presStyleCnt="4">
        <dgm:presLayoutVars>
          <dgm:bulletEnabled val="1"/>
        </dgm:presLayoutVars>
      </dgm:prSet>
      <dgm:spPr>
        <a:solidFill>
          <a:srgbClr val="C00000">
            <a:alpha val="90000"/>
          </a:srgbClr>
        </a:solidFill>
      </dgm:spPr>
    </dgm:pt>
    <dgm:pt modelId="{7DD6D89E-6C4F-4F43-94DA-4101271D0ED5}" type="pres">
      <dgm:prSet presAssocID="{DB477AE0-2031-47ED-B1D1-050177F7E665}" presName="spaceBetweenRectangles" presStyleCnt="0"/>
      <dgm:spPr/>
    </dgm:pt>
    <dgm:pt modelId="{1B64EB0D-003B-4650-ADD7-87E06C80D040}" type="pres">
      <dgm:prSet presAssocID="{4314AF1B-BAB2-47ED-B59E-B5CCA8729F87}" presName="parentLin" presStyleCnt="0"/>
      <dgm:spPr/>
    </dgm:pt>
    <dgm:pt modelId="{74187E4C-ED92-48D4-BBB8-CD4A351DE125}" type="pres">
      <dgm:prSet presAssocID="{4314AF1B-BAB2-47ED-B59E-B5CCA8729F87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8A113478-F4FD-4389-9F8D-F15F3BD2D5D4}" type="pres">
      <dgm:prSet presAssocID="{4314AF1B-BAB2-47ED-B59E-B5CCA8729F87}" presName="parentText" presStyleLbl="node1" presStyleIdx="3" presStyleCnt="4" custScaleX="127143" custScaleY="128153" custLinFactNeighborX="-9999" custLinFactNeighborY="-27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EA91CD-7DB6-49FC-80D6-D4EC34B086AC}" type="pres">
      <dgm:prSet presAssocID="{4314AF1B-BAB2-47ED-B59E-B5CCA8729F87}" presName="negativeSpace" presStyleCnt="0"/>
      <dgm:spPr/>
    </dgm:pt>
    <dgm:pt modelId="{A5258F0A-2301-4DF1-93A6-0925F75C25CF}" type="pres">
      <dgm:prSet presAssocID="{4314AF1B-BAB2-47ED-B59E-B5CCA8729F87}" presName="childText" presStyleLbl="conFgAcc1" presStyleIdx="3" presStyleCnt="4">
        <dgm:presLayoutVars>
          <dgm:bulletEnabled val="1"/>
        </dgm:presLayoutVars>
      </dgm:prSet>
      <dgm:spPr>
        <a:solidFill>
          <a:srgbClr val="C00000">
            <a:alpha val="90000"/>
          </a:srgbClr>
        </a:solidFill>
      </dgm:spPr>
    </dgm:pt>
  </dgm:ptLst>
  <dgm:cxnLst>
    <dgm:cxn modelId="{6B61F2B2-425D-4C94-B99D-A359AB73F4BB}" srcId="{46185FCA-7009-4DCF-9DAB-4F64BF7599FE}" destId="{D7A49526-B78E-4AE3-B3B1-2B5E0AABF989}" srcOrd="2" destOrd="0" parTransId="{7B12A073-65E6-4E02-ABF3-FB25C8181DBA}" sibTransId="{DB477AE0-2031-47ED-B1D1-050177F7E665}"/>
    <dgm:cxn modelId="{8F6205FC-86E4-45CA-BA7C-3062271306E8}" srcId="{46185FCA-7009-4DCF-9DAB-4F64BF7599FE}" destId="{1DE00E7A-299E-4CF1-B5E8-C4AD9B809CD2}" srcOrd="0" destOrd="0" parTransId="{3CC7E609-323D-43D1-8B13-EBBB97510B74}" sibTransId="{2A85E5CA-09B9-431D-BDC9-7E553D8ECC30}"/>
    <dgm:cxn modelId="{0CDBE26E-47D0-4654-AD59-5FB1E16C5201}" type="presOf" srcId="{1DE00E7A-299E-4CF1-B5E8-C4AD9B809CD2}" destId="{3BBA51C3-7E4A-4D97-B98D-335EA25D4302}" srcOrd="1" destOrd="0" presId="urn:microsoft.com/office/officeart/2005/8/layout/list1"/>
    <dgm:cxn modelId="{8E80E3E2-166A-45B4-8E82-6306E833999F}" type="presOf" srcId="{C0CA3739-DDAB-4802-BC72-BC3149EC0F79}" destId="{8CF58D12-FDDD-470F-A2A9-1A820420D8A9}" srcOrd="0" destOrd="0" presId="urn:microsoft.com/office/officeart/2005/8/layout/list1"/>
    <dgm:cxn modelId="{AE9B8F7C-8233-4657-B4B5-5961B6A809E3}" srcId="{46185FCA-7009-4DCF-9DAB-4F64BF7599FE}" destId="{4314AF1B-BAB2-47ED-B59E-B5CCA8729F87}" srcOrd="3" destOrd="0" parTransId="{FCF70F2E-1343-4C28-BEF2-9F4EC49BCC35}" sibTransId="{F1E1E3FB-7281-4821-BCF9-F06B9FA9ADB2}"/>
    <dgm:cxn modelId="{B47F8C6C-DDAB-4828-B389-BB4DFB78F695}" type="presOf" srcId="{4314AF1B-BAB2-47ED-B59E-B5CCA8729F87}" destId="{8A113478-F4FD-4389-9F8D-F15F3BD2D5D4}" srcOrd="1" destOrd="0" presId="urn:microsoft.com/office/officeart/2005/8/layout/list1"/>
    <dgm:cxn modelId="{6DD59DE1-1CB8-4B7E-988E-B025F08B548F}" type="presOf" srcId="{1DE00E7A-299E-4CF1-B5E8-C4AD9B809CD2}" destId="{0E152D79-3898-4F78-A1BE-17C7C7BF5BB4}" srcOrd="0" destOrd="0" presId="urn:microsoft.com/office/officeart/2005/8/layout/list1"/>
    <dgm:cxn modelId="{7BF0412F-F49D-45B9-97AF-749B1500B433}" type="presOf" srcId="{46185FCA-7009-4DCF-9DAB-4F64BF7599FE}" destId="{50A9B16E-CC5E-453D-8375-0D594B6A414A}" srcOrd="0" destOrd="0" presId="urn:microsoft.com/office/officeart/2005/8/layout/list1"/>
    <dgm:cxn modelId="{B4371656-988F-49EC-B977-8EF11886BB6D}" type="presOf" srcId="{D7A49526-B78E-4AE3-B3B1-2B5E0AABF989}" destId="{FE361EEB-C1A3-477D-9CB0-0F04724B7B3C}" srcOrd="1" destOrd="0" presId="urn:microsoft.com/office/officeart/2005/8/layout/list1"/>
    <dgm:cxn modelId="{D15C69A9-0643-4BA0-AD92-E0C6D9E29160}" type="presOf" srcId="{4314AF1B-BAB2-47ED-B59E-B5CCA8729F87}" destId="{74187E4C-ED92-48D4-BBB8-CD4A351DE125}" srcOrd="0" destOrd="0" presId="urn:microsoft.com/office/officeart/2005/8/layout/list1"/>
    <dgm:cxn modelId="{BE5205F7-B513-4CF5-B81C-6845C84E9D28}" type="presOf" srcId="{C0CA3739-DDAB-4802-BC72-BC3149EC0F79}" destId="{94C02689-6B81-42F3-A061-DCD0AB0B2898}" srcOrd="1" destOrd="0" presId="urn:microsoft.com/office/officeart/2005/8/layout/list1"/>
    <dgm:cxn modelId="{2CDBBDC2-6DAC-436F-9058-8098654785B1}" type="presOf" srcId="{D7A49526-B78E-4AE3-B3B1-2B5E0AABF989}" destId="{533AE373-CC7F-479E-A0ED-2DC7FCB908D8}" srcOrd="0" destOrd="0" presId="urn:microsoft.com/office/officeart/2005/8/layout/list1"/>
    <dgm:cxn modelId="{01C45ADA-3684-4942-AEE0-182276CD8F57}" srcId="{46185FCA-7009-4DCF-9DAB-4F64BF7599FE}" destId="{C0CA3739-DDAB-4802-BC72-BC3149EC0F79}" srcOrd="1" destOrd="0" parTransId="{946B49A0-49E3-490E-B7CF-A0FEE6232984}" sibTransId="{44524CBC-CAD6-43F1-8FBC-96ED842C82C0}"/>
    <dgm:cxn modelId="{557D2BA1-3224-4194-BD93-16559A04B19F}" type="presParOf" srcId="{50A9B16E-CC5E-453D-8375-0D594B6A414A}" destId="{59994D3F-0FE0-46B5-BBF7-5964DD0A17BD}" srcOrd="0" destOrd="0" presId="urn:microsoft.com/office/officeart/2005/8/layout/list1"/>
    <dgm:cxn modelId="{A09757D0-8F49-4448-82A1-3F8700D02C5F}" type="presParOf" srcId="{59994D3F-0FE0-46B5-BBF7-5964DD0A17BD}" destId="{0E152D79-3898-4F78-A1BE-17C7C7BF5BB4}" srcOrd="0" destOrd="0" presId="urn:microsoft.com/office/officeart/2005/8/layout/list1"/>
    <dgm:cxn modelId="{5A9CFA2C-9599-4340-8557-4EA18186681F}" type="presParOf" srcId="{59994D3F-0FE0-46B5-BBF7-5964DD0A17BD}" destId="{3BBA51C3-7E4A-4D97-B98D-335EA25D4302}" srcOrd="1" destOrd="0" presId="urn:microsoft.com/office/officeart/2005/8/layout/list1"/>
    <dgm:cxn modelId="{FE82C740-10BD-423C-B111-D6D7AE851325}" type="presParOf" srcId="{50A9B16E-CC5E-453D-8375-0D594B6A414A}" destId="{AF67F7AD-B0E1-4B3B-BFB6-776D03C540E4}" srcOrd="1" destOrd="0" presId="urn:microsoft.com/office/officeart/2005/8/layout/list1"/>
    <dgm:cxn modelId="{CAA91C80-2637-4BAB-8B06-83A38E40F27B}" type="presParOf" srcId="{50A9B16E-CC5E-453D-8375-0D594B6A414A}" destId="{4CB3D725-C5BF-489D-A880-AF15A1C60035}" srcOrd="2" destOrd="0" presId="urn:microsoft.com/office/officeart/2005/8/layout/list1"/>
    <dgm:cxn modelId="{0A482CE1-B201-47A0-9255-0EF895FDFB4D}" type="presParOf" srcId="{50A9B16E-CC5E-453D-8375-0D594B6A414A}" destId="{EFDB38C3-DAAD-4106-83D1-878D71FA38BC}" srcOrd="3" destOrd="0" presId="urn:microsoft.com/office/officeart/2005/8/layout/list1"/>
    <dgm:cxn modelId="{1DBD0AB0-5C30-49C3-9447-A8B6F347241F}" type="presParOf" srcId="{50A9B16E-CC5E-453D-8375-0D594B6A414A}" destId="{E4E82EC3-BB89-477D-8C86-8ED0EFC2B994}" srcOrd="4" destOrd="0" presId="urn:microsoft.com/office/officeart/2005/8/layout/list1"/>
    <dgm:cxn modelId="{DFFC5165-5B48-49BD-91A1-D9376011FB72}" type="presParOf" srcId="{E4E82EC3-BB89-477D-8C86-8ED0EFC2B994}" destId="{8CF58D12-FDDD-470F-A2A9-1A820420D8A9}" srcOrd="0" destOrd="0" presId="urn:microsoft.com/office/officeart/2005/8/layout/list1"/>
    <dgm:cxn modelId="{962FBEF2-56B5-42BB-9C3F-B72A2BF0A7D9}" type="presParOf" srcId="{E4E82EC3-BB89-477D-8C86-8ED0EFC2B994}" destId="{94C02689-6B81-42F3-A061-DCD0AB0B2898}" srcOrd="1" destOrd="0" presId="urn:microsoft.com/office/officeart/2005/8/layout/list1"/>
    <dgm:cxn modelId="{EC8D9EC0-2951-4AE2-9EAC-49ABC45E47A0}" type="presParOf" srcId="{50A9B16E-CC5E-453D-8375-0D594B6A414A}" destId="{22B5AFFE-095F-4D82-8153-70FEA85C6910}" srcOrd="5" destOrd="0" presId="urn:microsoft.com/office/officeart/2005/8/layout/list1"/>
    <dgm:cxn modelId="{679F4E10-A76E-442C-BFFC-40A9B908EFB8}" type="presParOf" srcId="{50A9B16E-CC5E-453D-8375-0D594B6A414A}" destId="{FDABA772-8443-4B5E-A3B0-57F6F443840C}" srcOrd="6" destOrd="0" presId="urn:microsoft.com/office/officeart/2005/8/layout/list1"/>
    <dgm:cxn modelId="{35EF1355-9233-4A4E-981C-6FC2DEFF8CDC}" type="presParOf" srcId="{50A9B16E-CC5E-453D-8375-0D594B6A414A}" destId="{B7978DBE-2B6E-4D36-9B5E-415FB2284FA6}" srcOrd="7" destOrd="0" presId="urn:microsoft.com/office/officeart/2005/8/layout/list1"/>
    <dgm:cxn modelId="{97FD990A-DE9D-42FF-B79F-4B934C3E0CD1}" type="presParOf" srcId="{50A9B16E-CC5E-453D-8375-0D594B6A414A}" destId="{92D0A72F-6D8F-402F-959A-D2078CDEBBB3}" srcOrd="8" destOrd="0" presId="urn:microsoft.com/office/officeart/2005/8/layout/list1"/>
    <dgm:cxn modelId="{BAF22074-AE87-4685-8A84-7ADDB2BF3BF7}" type="presParOf" srcId="{92D0A72F-6D8F-402F-959A-D2078CDEBBB3}" destId="{533AE373-CC7F-479E-A0ED-2DC7FCB908D8}" srcOrd="0" destOrd="0" presId="urn:microsoft.com/office/officeart/2005/8/layout/list1"/>
    <dgm:cxn modelId="{FD72090E-E3E1-42E4-A6A4-0DF61D3E71D5}" type="presParOf" srcId="{92D0A72F-6D8F-402F-959A-D2078CDEBBB3}" destId="{FE361EEB-C1A3-477D-9CB0-0F04724B7B3C}" srcOrd="1" destOrd="0" presId="urn:microsoft.com/office/officeart/2005/8/layout/list1"/>
    <dgm:cxn modelId="{9BFFEACF-29A3-4ED5-86C3-5267FDF6B3E7}" type="presParOf" srcId="{50A9B16E-CC5E-453D-8375-0D594B6A414A}" destId="{C4642F22-5819-4845-A30D-2B618A4E4CC1}" srcOrd="9" destOrd="0" presId="urn:microsoft.com/office/officeart/2005/8/layout/list1"/>
    <dgm:cxn modelId="{1263B41D-699A-4846-AC38-65184950C815}" type="presParOf" srcId="{50A9B16E-CC5E-453D-8375-0D594B6A414A}" destId="{887CA0EB-8C38-49FD-AEFD-F9609D933A3C}" srcOrd="10" destOrd="0" presId="urn:microsoft.com/office/officeart/2005/8/layout/list1"/>
    <dgm:cxn modelId="{7AF57270-70E1-460E-954F-3E3CC78B1DDA}" type="presParOf" srcId="{50A9B16E-CC5E-453D-8375-0D594B6A414A}" destId="{7DD6D89E-6C4F-4F43-94DA-4101271D0ED5}" srcOrd="11" destOrd="0" presId="urn:microsoft.com/office/officeart/2005/8/layout/list1"/>
    <dgm:cxn modelId="{694CACC2-903B-43F2-B67B-54E4BB494C1A}" type="presParOf" srcId="{50A9B16E-CC5E-453D-8375-0D594B6A414A}" destId="{1B64EB0D-003B-4650-ADD7-87E06C80D040}" srcOrd="12" destOrd="0" presId="urn:microsoft.com/office/officeart/2005/8/layout/list1"/>
    <dgm:cxn modelId="{61363117-CE40-41BD-B9F3-370C8DA8EE6B}" type="presParOf" srcId="{1B64EB0D-003B-4650-ADD7-87E06C80D040}" destId="{74187E4C-ED92-48D4-BBB8-CD4A351DE125}" srcOrd="0" destOrd="0" presId="urn:microsoft.com/office/officeart/2005/8/layout/list1"/>
    <dgm:cxn modelId="{1E3E176D-B0A8-4DCC-A546-7656D82D7262}" type="presParOf" srcId="{1B64EB0D-003B-4650-ADD7-87E06C80D040}" destId="{8A113478-F4FD-4389-9F8D-F15F3BD2D5D4}" srcOrd="1" destOrd="0" presId="urn:microsoft.com/office/officeart/2005/8/layout/list1"/>
    <dgm:cxn modelId="{A6719FE7-76DA-4388-9E6E-1A595AF618B4}" type="presParOf" srcId="{50A9B16E-CC5E-453D-8375-0D594B6A414A}" destId="{BEEA91CD-7DB6-49FC-80D6-D4EC34B086AC}" srcOrd="13" destOrd="0" presId="urn:microsoft.com/office/officeart/2005/8/layout/list1"/>
    <dgm:cxn modelId="{5B0965B3-32E5-4616-A00B-D5832B7A3265}" type="presParOf" srcId="{50A9B16E-CC5E-453D-8375-0D594B6A414A}" destId="{A5258F0A-2301-4DF1-93A6-0925F75C25C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BF8A8C-31FE-40EB-93A5-BDB34DEFFC26}" type="doc">
      <dgm:prSet loTypeId="urn:microsoft.com/office/officeart/2005/8/layout/hList7#2" loCatId="list" qsTypeId="urn:microsoft.com/office/officeart/2005/8/quickstyle/simple1" qsCatId="simple" csTypeId="urn:microsoft.com/office/officeart/2005/8/colors/accent1_2" csCatId="accent1" phldr="1"/>
      <dgm:spPr/>
    </dgm:pt>
    <dgm:pt modelId="{91309BF8-4002-4BF9-988A-D4DF4E8D47E8}">
      <dgm:prSet phldrT="[Текст]" custT="1"/>
      <dgm:spPr/>
      <dgm:t>
        <a:bodyPr/>
        <a:lstStyle/>
        <a:p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Целеполагание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BFDC933D-0BDD-4E70-B32A-C5143C931E3D}" type="parTrans" cxnId="{4D05E680-7B8F-4708-BC2B-2A4FDEDA9D00}">
      <dgm:prSet/>
      <dgm:spPr/>
      <dgm:t>
        <a:bodyPr/>
        <a:lstStyle/>
        <a:p>
          <a:endParaRPr lang="ru-RU"/>
        </a:p>
      </dgm:t>
    </dgm:pt>
    <dgm:pt modelId="{0341787F-C82A-4025-9923-CC1CA6496FA0}" type="sibTrans" cxnId="{4D05E680-7B8F-4708-BC2B-2A4FDEDA9D00}">
      <dgm:prSet/>
      <dgm:spPr/>
      <dgm:t>
        <a:bodyPr/>
        <a:lstStyle/>
        <a:p>
          <a:endParaRPr lang="ru-RU"/>
        </a:p>
      </dgm:t>
    </dgm:pt>
    <dgm:pt modelId="{1C0970A7-26D3-4F7D-AE1C-B2EC17ED3B51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«Решение прикладных задач» (проблемная ситуация)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A25B2E4A-3CDC-469A-9661-C7ACE7E31E2B}" type="parTrans" cxnId="{64C8BFEF-F16E-4BB4-A0C5-F347E9292204}">
      <dgm:prSet/>
      <dgm:spPr/>
      <dgm:t>
        <a:bodyPr/>
        <a:lstStyle/>
        <a:p>
          <a:endParaRPr lang="ru-RU"/>
        </a:p>
      </dgm:t>
    </dgm:pt>
    <dgm:pt modelId="{A7B23682-F072-4AAD-886F-0735C25F4951}" type="sibTrans" cxnId="{64C8BFEF-F16E-4BB4-A0C5-F347E9292204}">
      <dgm:prSet/>
      <dgm:spPr/>
      <dgm:t>
        <a:bodyPr/>
        <a:lstStyle/>
        <a:p>
          <a:endParaRPr lang="ru-RU"/>
        </a:p>
      </dgm:t>
    </dgm:pt>
    <dgm:pt modelId="{30829C99-6CDE-41F8-B538-52145DE5DC39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Практическая работа с моделью цилиндра «Конструкторы»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CF7A6CC7-6938-4E89-9B3D-2D4384251948}" type="parTrans" cxnId="{DEF9EE70-6A23-4261-9A66-73CC580FE66D}">
      <dgm:prSet/>
      <dgm:spPr/>
      <dgm:t>
        <a:bodyPr/>
        <a:lstStyle/>
        <a:p>
          <a:endParaRPr lang="ru-RU"/>
        </a:p>
      </dgm:t>
    </dgm:pt>
    <dgm:pt modelId="{D3FE2018-02FE-4B6D-B899-9BBDB2D4996F}" type="sibTrans" cxnId="{DEF9EE70-6A23-4261-9A66-73CC580FE66D}">
      <dgm:prSet/>
      <dgm:spPr/>
      <dgm:t>
        <a:bodyPr/>
        <a:lstStyle/>
        <a:p>
          <a:endParaRPr lang="ru-RU"/>
        </a:p>
      </dgm:t>
    </dgm:pt>
    <dgm:pt modelId="{083C9FC0-691F-4BED-8B02-C7868F542B52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Исследование формулы площади боковой поверхности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Я-исследователь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D8F7545-6869-48A5-9F97-7F9BCF1C1561}" type="parTrans" cxnId="{60C8B2E2-3967-49D2-AF89-12352121353E}">
      <dgm:prSet/>
      <dgm:spPr/>
      <dgm:t>
        <a:bodyPr/>
        <a:lstStyle/>
        <a:p>
          <a:endParaRPr lang="ru-RU"/>
        </a:p>
      </dgm:t>
    </dgm:pt>
    <dgm:pt modelId="{0F12B473-9374-4C66-9DC4-250FC9863255}" type="sibTrans" cxnId="{60C8B2E2-3967-49D2-AF89-12352121353E}">
      <dgm:prSet/>
      <dgm:spPr/>
      <dgm:t>
        <a:bodyPr/>
        <a:lstStyle/>
        <a:p>
          <a:endParaRPr lang="ru-RU"/>
        </a:p>
      </dgm:t>
    </dgm:pt>
    <dgm:pt modelId="{F972743E-B5F8-417F-9D20-FD83F515B5E9}" type="pres">
      <dgm:prSet presAssocID="{31BF8A8C-31FE-40EB-93A5-BDB34DEFFC26}" presName="Name0" presStyleCnt="0">
        <dgm:presLayoutVars>
          <dgm:dir/>
          <dgm:resizeHandles val="exact"/>
        </dgm:presLayoutVars>
      </dgm:prSet>
      <dgm:spPr/>
    </dgm:pt>
    <dgm:pt modelId="{14A5B842-4B97-4199-B48F-EE9B21DE7A40}" type="pres">
      <dgm:prSet presAssocID="{31BF8A8C-31FE-40EB-93A5-BDB34DEFFC26}" presName="fgShape" presStyleLbl="fgShp" presStyleIdx="0" presStyleCnt="1" custLinFactNeighborX="-40" custLinFactNeighborY="23629"/>
      <dgm:spPr>
        <a:solidFill>
          <a:srgbClr val="C00000"/>
        </a:solidFill>
      </dgm:spPr>
    </dgm:pt>
    <dgm:pt modelId="{F4C93BD3-E20A-43AB-9B86-A662EBBA4130}" type="pres">
      <dgm:prSet presAssocID="{31BF8A8C-31FE-40EB-93A5-BDB34DEFFC26}" presName="linComp" presStyleCnt="0"/>
      <dgm:spPr/>
    </dgm:pt>
    <dgm:pt modelId="{9D342EB7-68B5-4635-BA1F-B71F4C2B47C0}" type="pres">
      <dgm:prSet presAssocID="{91309BF8-4002-4BF9-988A-D4DF4E8D47E8}" presName="compNode" presStyleCnt="0"/>
      <dgm:spPr/>
    </dgm:pt>
    <dgm:pt modelId="{3C919C1D-8425-46BC-A361-EDF0765FF0B3}" type="pres">
      <dgm:prSet presAssocID="{91309BF8-4002-4BF9-988A-D4DF4E8D47E8}" presName="bkgdShape" presStyleLbl="node1" presStyleIdx="0" presStyleCnt="4" custScaleX="97939" custLinFactNeighborX="9128" custLinFactNeighborY="613"/>
      <dgm:spPr/>
      <dgm:t>
        <a:bodyPr/>
        <a:lstStyle/>
        <a:p>
          <a:endParaRPr lang="ru-RU"/>
        </a:p>
      </dgm:t>
    </dgm:pt>
    <dgm:pt modelId="{700D4A61-8422-47D7-9666-545EEC7B1946}" type="pres">
      <dgm:prSet presAssocID="{91309BF8-4002-4BF9-988A-D4DF4E8D47E8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E1986-88DD-4D28-A715-F65AE1C10346}" type="pres">
      <dgm:prSet presAssocID="{91309BF8-4002-4BF9-988A-D4DF4E8D47E8}" presName="invisiNode" presStyleLbl="node1" presStyleIdx="0" presStyleCnt="4"/>
      <dgm:spPr/>
    </dgm:pt>
    <dgm:pt modelId="{A13BB4CC-0D32-4031-AA1D-6A2F84A3166A}" type="pres">
      <dgm:prSet presAssocID="{91309BF8-4002-4BF9-988A-D4DF4E8D47E8}" presName="imagNode" presStyleLbl="fgImgPlace1" presStyleIdx="0" presStyleCnt="4" custLinFactNeighborX="11432" custLinFactNeighborY="-374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8000" b="-58000"/>
          </a:stretch>
        </a:blipFill>
      </dgm:spPr>
      <dgm:t>
        <a:bodyPr/>
        <a:lstStyle/>
        <a:p>
          <a:endParaRPr lang="ru-RU"/>
        </a:p>
      </dgm:t>
    </dgm:pt>
    <dgm:pt modelId="{4D3A8252-D559-47EE-AECF-A7903A16BBDE}" type="pres">
      <dgm:prSet presAssocID="{0341787F-C82A-4025-9923-CC1CA6496FA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CD1B711-3F2D-4CED-896D-CA2E5EF7EBE0}" type="pres">
      <dgm:prSet presAssocID="{30829C99-6CDE-41F8-B538-52145DE5DC39}" presName="compNode" presStyleCnt="0"/>
      <dgm:spPr/>
    </dgm:pt>
    <dgm:pt modelId="{B2F5A3CC-AC4A-4AA3-B47B-1F0366AC2B84}" type="pres">
      <dgm:prSet presAssocID="{30829C99-6CDE-41F8-B538-52145DE5DC39}" presName="bkgdShape" presStyleLbl="node1" presStyleIdx="1" presStyleCnt="4" custScaleX="106354" custLinFactNeighborX="6802" custLinFactNeighborY="613"/>
      <dgm:spPr/>
      <dgm:t>
        <a:bodyPr/>
        <a:lstStyle/>
        <a:p>
          <a:endParaRPr lang="ru-RU"/>
        </a:p>
      </dgm:t>
    </dgm:pt>
    <dgm:pt modelId="{574CF9E4-B85E-4CD8-AC84-4E65135FF5BF}" type="pres">
      <dgm:prSet presAssocID="{30829C99-6CDE-41F8-B538-52145DE5DC39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8E2DE-DE4E-436D-B0F8-6405201FA402}" type="pres">
      <dgm:prSet presAssocID="{30829C99-6CDE-41F8-B538-52145DE5DC39}" presName="invisiNode" presStyleLbl="node1" presStyleIdx="1" presStyleCnt="4"/>
      <dgm:spPr/>
    </dgm:pt>
    <dgm:pt modelId="{65AA725C-A8A2-4D35-9176-43459A00FC9B}" type="pres">
      <dgm:prSet presAssocID="{30829C99-6CDE-41F8-B538-52145DE5DC39}" presName="imagNode" presStyleLbl="fgImgPlace1" presStyleIdx="1" presStyleCnt="4" custLinFactNeighborX="13799" custLinFactNeighborY="78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  <dgm:t>
        <a:bodyPr/>
        <a:lstStyle/>
        <a:p>
          <a:endParaRPr lang="ru-RU"/>
        </a:p>
      </dgm:t>
    </dgm:pt>
    <dgm:pt modelId="{38ADB6E3-B61E-4D0B-96EF-6452B80F9E63}" type="pres">
      <dgm:prSet presAssocID="{D3FE2018-02FE-4B6D-B899-9BBDB2D4996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1C1DFB4-E5A9-416F-ACCC-C42653DE2F1E}" type="pres">
      <dgm:prSet presAssocID="{083C9FC0-691F-4BED-8B02-C7868F542B52}" presName="compNode" presStyleCnt="0"/>
      <dgm:spPr/>
    </dgm:pt>
    <dgm:pt modelId="{829AF6C1-A3B2-4E8D-90D6-17DEFCBA89DA}" type="pres">
      <dgm:prSet presAssocID="{083C9FC0-691F-4BED-8B02-C7868F542B52}" presName="bkgdShape" presStyleLbl="node1" presStyleIdx="2" presStyleCnt="4" custScaleX="116377" custLinFactNeighborX="6802" custLinFactNeighborY="613"/>
      <dgm:spPr/>
      <dgm:t>
        <a:bodyPr/>
        <a:lstStyle/>
        <a:p>
          <a:endParaRPr lang="ru-RU"/>
        </a:p>
      </dgm:t>
    </dgm:pt>
    <dgm:pt modelId="{B8ECC52E-599F-41EB-9645-0C4D3A90986F}" type="pres">
      <dgm:prSet presAssocID="{083C9FC0-691F-4BED-8B02-C7868F542B5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2D389-B400-4BE1-8058-07DF7A21BC57}" type="pres">
      <dgm:prSet presAssocID="{083C9FC0-691F-4BED-8B02-C7868F542B52}" presName="invisiNode" presStyleLbl="node1" presStyleIdx="2" presStyleCnt="4"/>
      <dgm:spPr/>
    </dgm:pt>
    <dgm:pt modelId="{A7045CA5-FD84-4B3D-A45D-B9FA2DA53DD8}" type="pres">
      <dgm:prSet presAssocID="{083C9FC0-691F-4BED-8B02-C7868F542B52}" presName="imagNode" presStyleLbl="fgImgPlace1" presStyleIdx="2" presStyleCnt="4" custLinFactNeighborX="6544" custLinFactNeighborY="-375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</dgm:spPr>
      <dgm:t>
        <a:bodyPr/>
        <a:lstStyle/>
        <a:p>
          <a:endParaRPr lang="ru-RU"/>
        </a:p>
      </dgm:t>
    </dgm:pt>
    <dgm:pt modelId="{7A5A9CF3-7B3E-4B6E-A1CA-3F240EF887B3}" type="pres">
      <dgm:prSet presAssocID="{0F12B473-9374-4C66-9DC4-250FC986325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0EE28D2-3D2A-49A9-8CA8-5BDB364B5F9A}" type="pres">
      <dgm:prSet presAssocID="{1C0970A7-26D3-4F7D-AE1C-B2EC17ED3B51}" presName="compNode" presStyleCnt="0"/>
      <dgm:spPr/>
    </dgm:pt>
    <dgm:pt modelId="{BD580E16-F9B0-44E6-BB1C-3F6A188BBD2C}" type="pres">
      <dgm:prSet presAssocID="{1C0970A7-26D3-4F7D-AE1C-B2EC17ED3B51}" presName="bkgdShape" presStyleLbl="node1" presStyleIdx="3" presStyleCnt="4" custScaleX="89907" custLinFactNeighborX="6802" custLinFactNeighborY="613"/>
      <dgm:spPr/>
      <dgm:t>
        <a:bodyPr/>
        <a:lstStyle/>
        <a:p>
          <a:endParaRPr lang="ru-RU"/>
        </a:p>
      </dgm:t>
    </dgm:pt>
    <dgm:pt modelId="{A5FADD0D-0D57-4645-ADDF-81B297B042E7}" type="pres">
      <dgm:prSet presAssocID="{1C0970A7-26D3-4F7D-AE1C-B2EC17ED3B51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CBDC7E-E647-41B7-993B-619EE608D5A5}" type="pres">
      <dgm:prSet presAssocID="{1C0970A7-26D3-4F7D-AE1C-B2EC17ED3B51}" presName="invisiNode" presStyleLbl="node1" presStyleIdx="3" presStyleCnt="4"/>
      <dgm:spPr/>
    </dgm:pt>
    <dgm:pt modelId="{8F68A9E6-1DFD-407F-86A2-05053D89F2E3}" type="pres">
      <dgm:prSet presAssocID="{1C0970A7-26D3-4F7D-AE1C-B2EC17ED3B51}" presName="imagNode" presStyleLbl="fgImgPlace1" presStyleIdx="3" presStyleCnt="4" custScaleX="98972" custScaleY="107264" custLinFactNeighborX="7976" custLinFactNeighborY="-374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</dgm:spPr>
      <dgm:t>
        <a:bodyPr/>
        <a:lstStyle/>
        <a:p>
          <a:endParaRPr lang="ru-RU"/>
        </a:p>
      </dgm:t>
    </dgm:pt>
  </dgm:ptLst>
  <dgm:cxnLst>
    <dgm:cxn modelId="{CCAE065F-6A52-48FA-9A7D-4895207BA2AE}" type="presOf" srcId="{31BF8A8C-31FE-40EB-93A5-BDB34DEFFC26}" destId="{F972743E-B5F8-417F-9D20-FD83F515B5E9}" srcOrd="0" destOrd="0" presId="urn:microsoft.com/office/officeart/2005/8/layout/hList7#2"/>
    <dgm:cxn modelId="{5F74C5E1-F0C3-40A3-99CF-074FEB19A4BA}" type="presOf" srcId="{30829C99-6CDE-41F8-B538-52145DE5DC39}" destId="{574CF9E4-B85E-4CD8-AC84-4E65135FF5BF}" srcOrd="1" destOrd="0" presId="urn:microsoft.com/office/officeart/2005/8/layout/hList7#2"/>
    <dgm:cxn modelId="{548D9318-1F5B-48F2-BF58-332C81E40FBC}" type="presOf" srcId="{083C9FC0-691F-4BED-8B02-C7868F542B52}" destId="{829AF6C1-A3B2-4E8D-90D6-17DEFCBA89DA}" srcOrd="0" destOrd="0" presId="urn:microsoft.com/office/officeart/2005/8/layout/hList7#2"/>
    <dgm:cxn modelId="{DFB7EA45-FAA7-48F0-BDD0-3CC7763C778A}" type="presOf" srcId="{1C0970A7-26D3-4F7D-AE1C-B2EC17ED3B51}" destId="{BD580E16-F9B0-44E6-BB1C-3F6A188BBD2C}" srcOrd="0" destOrd="0" presId="urn:microsoft.com/office/officeart/2005/8/layout/hList7#2"/>
    <dgm:cxn modelId="{30E21F9B-D882-4F19-8DC7-861FC25AC3CB}" type="presOf" srcId="{30829C99-6CDE-41F8-B538-52145DE5DC39}" destId="{B2F5A3CC-AC4A-4AA3-B47B-1F0366AC2B84}" srcOrd="0" destOrd="0" presId="urn:microsoft.com/office/officeart/2005/8/layout/hList7#2"/>
    <dgm:cxn modelId="{A38FBAD6-3EB3-4627-A881-2F39C60933EF}" type="presOf" srcId="{1C0970A7-26D3-4F7D-AE1C-B2EC17ED3B51}" destId="{A5FADD0D-0D57-4645-ADDF-81B297B042E7}" srcOrd="1" destOrd="0" presId="urn:microsoft.com/office/officeart/2005/8/layout/hList7#2"/>
    <dgm:cxn modelId="{A7FBCA94-31C4-4913-A4C5-8C5C782AA49F}" type="presOf" srcId="{D3FE2018-02FE-4B6D-B899-9BBDB2D4996F}" destId="{38ADB6E3-B61E-4D0B-96EF-6452B80F9E63}" srcOrd="0" destOrd="0" presId="urn:microsoft.com/office/officeart/2005/8/layout/hList7#2"/>
    <dgm:cxn modelId="{DEF9EE70-6A23-4261-9A66-73CC580FE66D}" srcId="{31BF8A8C-31FE-40EB-93A5-BDB34DEFFC26}" destId="{30829C99-6CDE-41F8-B538-52145DE5DC39}" srcOrd="1" destOrd="0" parTransId="{CF7A6CC7-6938-4E89-9B3D-2D4384251948}" sibTransId="{D3FE2018-02FE-4B6D-B899-9BBDB2D4996F}"/>
    <dgm:cxn modelId="{4D05E680-7B8F-4708-BC2B-2A4FDEDA9D00}" srcId="{31BF8A8C-31FE-40EB-93A5-BDB34DEFFC26}" destId="{91309BF8-4002-4BF9-988A-D4DF4E8D47E8}" srcOrd="0" destOrd="0" parTransId="{BFDC933D-0BDD-4E70-B32A-C5143C931E3D}" sibTransId="{0341787F-C82A-4025-9923-CC1CA6496FA0}"/>
    <dgm:cxn modelId="{C27775AA-F3DA-42BC-BD62-0FC6ED0DB207}" type="presOf" srcId="{083C9FC0-691F-4BED-8B02-C7868F542B52}" destId="{B8ECC52E-599F-41EB-9645-0C4D3A90986F}" srcOrd="1" destOrd="0" presId="urn:microsoft.com/office/officeart/2005/8/layout/hList7#2"/>
    <dgm:cxn modelId="{9D0CF907-B656-4A89-95A1-5575D5BA393A}" type="presOf" srcId="{91309BF8-4002-4BF9-988A-D4DF4E8D47E8}" destId="{700D4A61-8422-47D7-9666-545EEC7B1946}" srcOrd="1" destOrd="0" presId="urn:microsoft.com/office/officeart/2005/8/layout/hList7#2"/>
    <dgm:cxn modelId="{40225386-F2DC-4149-9A6A-BFCFDA7D448B}" type="presOf" srcId="{91309BF8-4002-4BF9-988A-D4DF4E8D47E8}" destId="{3C919C1D-8425-46BC-A361-EDF0765FF0B3}" srcOrd="0" destOrd="0" presId="urn:microsoft.com/office/officeart/2005/8/layout/hList7#2"/>
    <dgm:cxn modelId="{64C8BFEF-F16E-4BB4-A0C5-F347E9292204}" srcId="{31BF8A8C-31FE-40EB-93A5-BDB34DEFFC26}" destId="{1C0970A7-26D3-4F7D-AE1C-B2EC17ED3B51}" srcOrd="3" destOrd="0" parTransId="{A25B2E4A-3CDC-469A-9661-C7ACE7E31E2B}" sibTransId="{A7B23682-F072-4AAD-886F-0735C25F4951}"/>
    <dgm:cxn modelId="{369B6603-748D-46A5-A591-BF37BA592740}" type="presOf" srcId="{0341787F-C82A-4025-9923-CC1CA6496FA0}" destId="{4D3A8252-D559-47EE-AECF-A7903A16BBDE}" srcOrd="0" destOrd="0" presId="urn:microsoft.com/office/officeart/2005/8/layout/hList7#2"/>
    <dgm:cxn modelId="{60C8B2E2-3967-49D2-AF89-12352121353E}" srcId="{31BF8A8C-31FE-40EB-93A5-BDB34DEFFC26}" destId="{083C9FC0-691F-4BED-8B02-C7868F542B52}" srcOrd="2" destOrd="0" parTransId="{6D8F7545-6869-48A5-9F97-7F9BCF1C1561}" sibTransId="{0F12B473-9374-4C66-9DC4-250FC9863255}"/>
    <dgm:cxn modelId="{6C9D6789-73D1-4AAF-8E6B-AE6D8D56DC18}" type="presOf" srcId="{0F12B473-9374-4C66-9DC4-250FC9863255}" destId="{7A5A9CF3-7B3E-4B6E-A1CA-3F240EF887B3}" srcOrd="0" destOrd="0" presId="urn:microsoft.com/office/officeart/2005/8/layout/hList7#2"/>
    <dgm:cxn modelId="{F8C69FBE-BF96-487E-89CA-B7B9D0B008AF}" type="presParOf" srcId="{F972743E-B5F8-417F-9D20-FD83F515B5E9}" destId="{14A5B842-4B97-4199-B48F-EE9B21DE7A40}" srcOrd="0" destOrd="0" presId="urn:microsoft.com/office/officeart/2005/8/layout/hList7#2"/>
    <dgm:cxn modelId="{33EECF23-1205-45BA-BE35-529C8689CE7A}" type="presParOf" srcId="{F972743E-B5F8-417F-9D20-FD83F515B5E9}" destId="{F4C93BD3-E20A-43AB-9B86-A662EBBA4130}" srcOrd="1" destOrd="0" presId="urn:microsoft.com/office/officeart/2005/8/layout/hList7#2"/>
    <dgm:cxn modelId="{FB94AE2D-9637-462B-8103-E26F1D6FB02B}" type="presParOf" srcId="{F4C93BD3-E20A-43AB-9B86-A662EBBA4130}" destId="{9D342EB7-68B5-4635-BA1F-B71F4C2B47C0}" srcOrd="0" destOrd="0" presId="urn:microsoft.com/office/officeart/2005/8/layout/hList7#2"/>
    <dgm:cxn modelId="{23B44654-20BF-4CF2-AA89-22066E00AC21}" type="presParOf" srcId="{9D342EB7-68B5-4635-BA1F-B71F4C2B47C0}" destId="{3C919C1D-8425-46BC-A361-EDF0765FF0B3}" srcOrd="0" destOrd="0" presId="urn:microsoft.com/office/officeart/2005/8/layout/hList7#2"/>
    <dgm:cxn modelId="{C8FF0916-239F-4898-8DF7-C1685FF929BE}" type="presParOf" srcId="{9D342EB7-68B5-4635-BA1F-B71F4C2B47C0}" destId="{700D4A61-8422-47D7-9666-545EEC7B1946}" srcOrd="1" destOrd="0" presId="urn:microsoft.com/office/officeart/2005/8/layout/hList7#2"/>
    <dgm:cxn modelId="{78896FAB-2540-4804-8AFE-4C40325CBA50}" type="presParOf" srcId="{9D342EB7-68B5-4635-BA1F-B71F4C2B47C0}" destId="{615E1986-88DD-4D28-A715-F65AE1C10346}" srcOrd="2" destOrd="0" presId="urn:microsoft.com/office/officeart/2005/8/layout/hList7#2"/>
    <dgm:cxn modelId="{93A45B6A-F3CF-4D78-9386-1DA1956A829B}" type="presParOf" srcId="{9D342EB7-68B5-4635-BA1F-B71F4C2B47C0}" destId="{A13BB4CC-0D32-4031-AA1D-6A2F84A3166A}" srcOrd="3" destOrd="0" presId="urn:microsoft.com/office/officeart/2005/8/layout/hList7#2"/>
    <dgm:cxn modelId="{DD8389BC-315A-4120-8EC3-118F1EFFAB47}" type="presParOf" srcId="{F4C93BD3-E20A-43AB-9B86-A662EBBA4130}" destId="{4D3A8252-D559-47EE-AECF-A7903A16BBDE}" srcOrd="1" destOrd="0" presId="urn:microsoft.com/office/officeart/2005/8/layout/hList7#2"/>
    <dgm:cxn modelId="{3147C1D5-6154-4971-A8EA-87BE778F3B11}" type="presParOf" srcId="{F4C93BD3-E20A-43AB-9B86-A662EBBA4130}" destId="{CCD1B711-3F2D-4CED-896D-CA2E5EF7EBE0}" srcOrd="2" destOrd="0" presId="urn:microsoft.com/office/officeart/2005/8/layout/hList7#2"/>
    <dgm:cxn modelId="{2DB76E99-5F07-42B6-980C-875A420D5D58}" type="presParOf" srcId="{CCD1B711-3F2D-4CED-896D-CA2E5EF7EBE0}" destId="{B2F5A3CC-AC4A-4AA3-B47B-1F0366AC2B84}" srcOrd="0" destOrd="0" presId="urn:microsoft.com/office/officeart/2005/8/layout/hList7#2"/>
    <dgm:cxn modelId="{8777DCB3-0EF3-4552-82AC-A91CCC4F4E4D}" type="presParOf" srcId="{CCD1B711-3F2D-4CED-896D-CA2E5EF7EBE0}" destId="{574CF9E4-B85E-4CD8-AC84-4E65135FF5BF}" srcOrd="1" destOrd="0" presId="urn:microsoft.com/office/officeart/2005/8/layout/hList7#2"/>
    <dgm:cxn modelId="{CF656CE3-C5A9-4F51-AABA-D60EEAC84D99}" type="presParOf" srcId="{CCD1B711-3F2D-4CED-896D-CA2E5EF7EBE0}" destId="{EA28E2DE-DE4E-436D-B0F8-6405201FA402}" srcOrd="2" destOrd="0" presId="urn:microsoft.com/office/officeart/2005/8/layout/hList7#2"/>
    <dgm:cxn modelId="{FD859411-64EE-4497-B1CC-AE70F68373D9}" type="presParOf" srcId="{CCD1B711-3F2D-4CED-896D-CA2E5EF7EBE0}" destId="{65AA725C-A8A2-4D35-9176-43459A00FC9B}" srcOrd="3" destOrd="0" presId="urn:microsoft.com/office/officeart/2005/8/layout/hList7#2"/>
    <dgm:cxn modelId="{D9414A60-A351-4527-A74B-E4316A5EEE90}" type="presParOf" srcId="{F4C93BD3-E20A-43AB-9B86-A662EBBA4130}" destId="{38ADB6E3-B61E-4D0B-96EF-6452B80F9E63}" srcOrd="3" destOrd="0" presId="urn:microsoft.com/office/officeart/2005/8/layout/hList7#2"/>
    <dgm:cxn modelId="{846555C7-E9F3-49F3-95B9-4D81DF809565}" type="presParOf" srcId="{F4C93BD3-E20A-43AB-9B86-A662EBBA4130}" destId="{81C1DFB4-E5A9-416F-ACCC-C42653DE2F1E}" srcOrd="4" destOrd="0" presId="urn:microsoft.com/office/officeart/2005/8/layout/hList7#2"/>
    <dgm:cxn modelId="{8B984460-F013-471C-A6D4-3D4A7FCCD4A0}" type="presParOf" srcId="{81C1DFB4-E5A9-416F-ACCC-C42653DE2F1E}" destId="{829AF6C1-A3B2-4E8D-90D6-17DEFCBA89DA}" srcOrd="0" destOrd="0" presId="urn:microsoft.com/office/officeart/2005/8/layout/hList7#2"/>
    <dgm:cxn modelId="{D343348D-5915-4FEF-8350-8A2375D0C533}" type="presParOf" srcId="{81C1DFB4-E5A9-416F-ACCC-C42653DE2F1E}" destId="{B8ECC52E-599F-41EB-9645-0C4D3A90986F}" srcOrd="1" destOrd="0" presId="urn:microsoft.com/office/officeart/2005/8/layout/hList7#2"/>
    <dgm:cxn modelId="{3B42FDEC-9134-4F3A-98F4-E3DF8DC3E26C}" type="presParOf" srcId="{81C1DFB4-E5A9-416F-ACCC-C42653DE2F1E}" destId="{3402D389-B400-4BE1-8058-07DF7A21BC57}" srcOrd="2" destOrd="0" presId="urn:microsoft.com/office/officeart/2005/8/layout/hList7#2"/>
    <dgm:cxn modelId="{A7388FD1-A35C-4F83-80A3-D4BA3977A8E0}" type="presParOf" srcId="{81C1DFB4-E5A9-416F-ACCC-C42653DE2F1E}" destId="{A7045CA5-FD84-4B3D-A45D-B9FA2DA53DD8}" srcOrd="3" destOrd="0" presId="urn:microsoft.com/office/officeart/2005/8/layout/hList7#2"/>
    <dgm:cxn modelId="{F0FD18E5-721A-4702-842E-EB71378ABFA5}" type="presParOf" srcId="{F4C93BD3-E20A-43AB-9B86-A662EBBA4130}" destId="{7A5A9CF3-7B3E-4B6E-A1CA-3F240EF887B3}" srcOrd="5" destOrd="0" presId="urn:microsoft.com/office/officeart/2005/8/layout/hList7#2"/>
    <dgm:cxn modelId="{18A81C33-3592-4813-948E-1DC0FE5FCC1A}" type="presParOf" srcId="{F4C93BD3-E20A-43AB-9B86-A662EBBA4130}" destId="{D0EE28D2-3D2A-49A9-8CA8-5BDB364B5F9A}" srcOrd="6" destOrd="0" presId="urn:microsoft.com/office/officeart/2005/8/layout/hList7#2"/>
    <dgm:cxn modelId="{BD349305-1ABA-4734-AF05-5934EB0757DE}" type="presParOf" srcId="{D0EE28D2-3D2A-49A9-8CA8-5BDB364B5F9A}" destId="{BD580E16-F9B0-44E6-BB1C-3F6A188BBD2C}" srcOrd="0" destOrd="0" presId="urn:microsoft.com/office/officeart/2005/8/layout/hList7#2"/>
    <dgm:cxn modelId="{0A849CDB-60AD-405F-8141-2889E44CCE32}" type="presParOf" srcId="{D0EE28D2-3D2A-49A9-8CA8-5BDB364B5F9A}" destId="{A5FADD0D-0D57-4645-ADDF-81B297B042E7}" srcOrd="1" destOrd="0" presId="urn:microsoft.com/office/officeart/2005/8/layout/hList7#2"/>
    <dgm:cxn modelId="{77B0E5B3-945B-447A-9E2D-FAD5920F7B4E}" type="presParOf" srcId="{D0EE28D2-3D2A-49A9-8CA8-5BDB364B5F9A}" destId="{B3CBDC7E-E647-41B7-993B-619EE608D5A5}" srcOrd="2" destOrd="0" presId="urn:microsoft.com/office/officeart/2005/8/layout/hList7#2"/>
    <dgm:cxn modelId="{A27DAED4-D7BA-49B2-9700-86484694F171}" type="presParOf" srcId="{D0EE28D2-3D2A-49A9-8CA8-5BDB364B5F9A}" destId="{8F68A9E6-1DFD-407F-86A2-05053D89F2E3}" srcOrd="3" destOrd="0" presId="urn:microsoft.com/office/officeart/2005/8/layout/hList7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A17ACF-6AED-4EB6-914B-F24FA719A94F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96A5B3-1A76-4C17-A41C-D42A11FC71D7}">
      <dgm:prSet phldrT="[Текст]" custT="1"/>
      <dgm:spPr/>
      <dgm:t>
        <a:bodyPr/>
        <a:lstStyle/>
        <a:p>
          <a:r>
            <a:rPr lang="en-US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I.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содержания учебного материал</a:t>
          </a:r>
          <a:r>
            <a:rPr lang="kk-KZ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EACAA3-4F90-447A-A47E-ED1CA4C8A5DF}" type="parTrans" cxnId="{768931C4-22DA-42C6-BAD0-EEBFA9D67CF2}">
      <dgm:prSet/>
      <dgm:spPr/>
      <dgm:t>
        <a:bodyPr/>
        <a:lstStyle/>
        <a:p>
          <a:endParaRPr lang="ru-RU"/>
        </a:p>
      </dgm:t>
    </dgm:pt>
    <dgm:pt modelId="{1A28799E-51CD-4DD6-943E-5BDBE4FF7B81}" type="sibTrans" cxnId="{768931C4-22DA-42C6-BAD0-EEBFA9D67CF2}">
      <dgm:prSet/>
      <dgm:spPr/>
      <dgm:t>
        <a:bodyPr/>
        <a:lstStyle/>
        <a:p>
          <a:endParaRPr lang="ru-RU"/>
        </a:p>
      </dgm:t>
    </dgm:pt>
    <dgm:pt modelId="{546ABFE5-0F9C-471F-9922-C2DB696A99AE}">
      <dgm:prSet phldrT="[Текст]" custT="1"/>
      <dgm:spPr/>
      <dgm:t>
        <a:bodyPr/>
        <a:lstStyle/>
        <a:p>
          <a:r>
            <a:rPr lang="ru-RU" sz="1200" b="0" dirty="0">
              <a:latin typeface="Times New Roman" panose="02020603050405020304" pitchFamily="18" charset="0"/>
              <a:cs typeface="Times New Roman" panose="02020603050405020304" pitchFamily="18" charset="0"/>
            </a:rPr>
            <a:t>«Чемодан, мясорубка, корзина»</a:t>
          </a:r>
        </a:p>
      </dgm:t>
    </dgm:pt>
    <dgm:pt modelId="{BE8676BC-9D74-4002-B377-91A0E87F1377}" type="parTrans" cxnId="{C03970D3-6C25-4A71-978B-196F2B021AD8}">
      <dgm:prSet/>
      <dgm:spPr/>
      <dgm:t>
        <a:bodyPr/>
        <a:lstStyle/>
        <a:p>
          <a:endParaRPr lang="ru-RU"/>
        </a:p>
      </dgm:t>
    </dgm:pt>
    <dgm:pt modelId="{20AC918F-5F6A-4B1B-93FF-070E3FCAB25C}" type="sibTrans" cxnId="{C03970D3-6C25-4A71-978B-196F2B021AD8}">
      <dgm:prSet/>
      <dgm:spPr/>
      <dgm:t>
        <a:bodyPr/>
        <a:lstStyle/>
        <a:p>
          <a:endParaRPr lang="ru-RU"/>
        </a:p>
      </dgm:t>
    </dgm:pt>
    <dgm:pt modelId="{E4CEDA8E-3690-4FD0-BDF4-68A475509D9A}">
      <dgm:prSet phldrT="[Текст]" custT="1"/>
      <dgm:spPr/>
      <dgm:t>
        <a:bodyPr/>
        <a:lstStyle/>
        <a:p>
          <a:r>
            <a:rPr lang="ru-RU" sz="1200" b="0" dirty="0">
              <a:latin typeface="Times New Roman" panose="02020603050405020304" pitchFamily="18" charset="0"/>
              <a:cs typeface="Times New Roman" panose="02020603050405020304" pitchFamily="18" charset="0"/>
            </a:rPr>
            <a:t>С помощью фразеологизмов    </a:t>
          </a:r>
        </a:p>
      </dgm:t>
    </dgm:pt>
    <dgm:pt modelId="{2AD72F20-4B5C-467F-8A24-2C2084184220}" type="parTrans" cxnId="{33340E1A-256F-4F8D-ADC1-79B1CF34F537}">
      <dgm:prSet/>
      <dgm:spPr/>
      <dgm:t>
        <a:bodyPr/>
        <a:lstStyle/>
        <a:p>
          <a:endParaRPr lang="ru-RU"/>
        </a:p>
      </dgm:t>
    </dgm:pt>
    <dgm:pt modelId="{E66C93D4-5324-4B6C-B2E5-809F1C7194B5}" type="sibTrans" cxnId="{33340E1A-256F-4F8D-ADC1-79B1CF34F537}">
      <dgm:prSet/>
      <dgm:spPr/>
      <dgm:t>
        <a:bodyPr/>
        <a:lstStyle/>
        <a:p>
          <a:endParaRPr lang="ru-RU"/>
        </a:p>
      </dgm:t>
    </dgm:pt>
    <dgm:pt modelId="{08D3CDBC-B1BB-4025-AC23-0E133662ACAD}">
      <dgm:prSet phldrT="[Текст]" custT="1"/>
      <dgm:spPr/>
      <dgm:t>
        <a:bodyPr/>
        <a:lstStyle/>
        <a:p>
          <a:r>
            <a:rPr lang="en-US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II.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настроения и эмоционального состояния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77F24A-C915-49C0-8C07-4F2F30838784}" type="parTrans" cxnId="{AF560171-BC3A-4FF0-8B75-4BE8002A30EB}">
      <dgm:prSet/>
      <dgm:spPr/>
      <dgm:t>
        <a:bodyPr/>
        <a:lstStyle/>
        <a:p>
          <a:endParaRPr lang="ru-RU"/>
        </a:p>
      </dgm:t>
    </dgm:pt>
    <dgm:pt modelId="{175DA850-7EF1-4911-B173-F763C30385A5}" type="sibTrans" cxnId="{AF560171-BC3A-4FF0-8B75-4BE8002A30EB}">
      <dgm:prSet/>
      <dgm:spPr/>
      <dgm:t>
        <a:bodyPr/>
        <a:lstStyle/>
        <a:p>
          <a:endParaRPr lang="ru-RU"/>
        </a:p>
      </dgm:t>
    </dgm:pt>
    <dgm:pt modelId="{2E7107B5-8F25-4A88-8C35-CBEAE085D88F}">
      <dgm:prSet phldrT="[Текст]" custT="1"/>
      <dgm:spPr/>
      <dgm:t>
        <a:bodyPr/>
        <a:lstStyle/>
        <a:p>
          <a:r>
            <a:rPr 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«Пейзаж»  </a:t>
          </a:r>
        </a:p>
      </dgm:t>
    </dgm:pt>
    <dgm:pt modelId="{A6CC6905-9016-4C5B-A723-0C96C5D4CE11}" type="parTrans" cxnId="{9F5A922C-D6FF-4A98-823F-7B12D21C4F98}">
      <dgm:prSet/>
      <dgm:spPr/>
      <dgm:t>
        <a:bodyPr/>
        <a:lstStyle/>
        <a:p>
          <a:endParaRPr lang="ru-RU"/>
        </a:p>
      </dgm:t>
    </dgm:pt>
    <dgm:pt modelId="{BAADCE6A-5AAE-4E27-86AC-B1C730B18F4A}" type="sibTrans" cxnId="{9F5A922C-D6FF-4A98-823F-7B12D21C4F98}">
      <dgm:prSet/>
      <dgm:spPr/>
      <dgm:t>
        <a:bodyPr/>
        <a:lstStyle/>
        <a:p>
          <a:endParaRPr lang="ru-RU"/>
        </a:p>
      </dgm:t>
    </dgm:pt>
    <dgm:pt modelId="{63884DB7-4649-42A5-B299-D18FB8A31484}">
      <dgm:prSet phldrT="[Текст]" custT="1"/>
      <dgm:spPr/>
      <dgm:t>
        <a:bodyPr/>
        <a:lstStyle/>
        <a:p>
          <a:r>
            <a:rPr 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«Острова»</a:t>
          </a:r>
        </a:p>
      </dgm:t>
    </dgm:pt>
    <dgm:pt modelId="{E83FD2B4-31DE-47C0-88B3-86A7861EB6EB}" type="parTrans" cxnId="{E1FF5D0C-1F33-41DF-9825-75CC4543429E}">
      <dgm:prSet/>
      <dgm:spPr/>
      <dgm:t>
        <a:bodyPr/>
        <a:lstStyle/>
        <a:p>
          <a:endParaRPr lang="ru-RU"/>
        </a:p>
      </dgm:t>
    </dgm:pt>
    <dgm:pt modelId="{92E2EC08-0781-49EA-A43B-8CBA0C15BF6C}" type="sibTrans" cxnId="{E1FF5D0C-1F33-41DF-9825-75CC4543429E}">
      <dgm:prSet/>
      <dgm:spPr/>
      <dgm:t>
        <a:bodyPr/>
        <a:lstStyle/>
        <a:p>
          <a:endParaRPr lang="ru-RU"/>
        </a:p>
      </dgm:t>
    </dgm:pt>
    <dgm:pt modelId="{A82E98A9-6A80-47DB-9337-C8809F645C62}">
      <dgm:prSet phldrT="[Текст]" custT="1"/>
      <dgm:spPr/>
      <dgm:t>
        <a:bodyPr/>
        <a:lstStyle/>
        <a:p>
          <a:r>
            <a:rPr lang="en-US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III.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деятельности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42086C-D2F4-4315-AEA2-7852CB1BEFC0}" type="parTrans" cxnId="{3AD28A84-912E-463D-8803-EC678D2BD538}">
      <dgm:prSet/>
      <dgm:spPr/>
      <dgm:t>
        <a:bodyPr/>
        <a:lstStyle/>
        <a:p>
          <a:endParaRPr lang="ru-RU"/>
        </a:p>
      </dgm:t>
    </dgm:pt>
    <dgm:pt modelId="{B0CA72B7-735C-4AD4-9FDB-2A99A13EE062}" type="sibTrans" cxnId="{3AD28A84-912E-463D-8803-EC678D2BD538}">
      <dgm:prSet/>
      <dgm:spPr/>
      <dgm:t>
        <a:bodyPr/>
        <a:lstStyle/>
        <a:p>
          <a:endParaRPr lang="ru-RU"/>
        </a:p>
      </dgm:t>
    </dgm:pt>
    <dgm:pt modelId="{7CF37757-2834-4D54-90C5-60A69E82276E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Прием «Цветные поля» </a:t>
          </a:r>
        </a:p>
      </dgm:t>
    </dgm:pt>
    <dgm:pt modelId="{7B15200F-383F-4822-A153-1FE23FC09869}" type="parTrans" cxnId="{DC2E4702-77FC-459A-8C12-11D5DCA69480}">
      <dgm:prSet/>
      <dgm:spPr/>
      <dgm:t>
        <a:bodyPr/>
        <a:lstStyle/>
        <a:p>
          <a:endParaRPr lang="ru-RU"/>
        </a:p>
      </dgm:t>
    </dgm:pt>
    <dgm:pt modelId="{07580C6F-70B2-45BB-8BF9-6BD520FB66B6}" type="sibTrans" cxnId="{DC2E4702-77FC-459A-8C12-11D5DCA69480}">
      <dgm:prSet/>
      <dgm:spPr/>
      <dgm:t>
        <a:bodyPr/>
        <a:lstStyle/>
        <a:p>
          <a:endParaRPr lang="ru-RU"/>
        </a:p>
      </dgm:t>
    </dgm:pt>
    <dgm:pt modelId="{C3A49D02-791D-4EAC-AF95-6EF91CA19706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Карта самоуправления</a:t>
          </a:r>
        </a:p>
      </dgm:t>
    </dgm:pt>
    <dgm:pt modelId="{A057C329-CBF0-4E6A-B176-C6E6E8B53B83}" type="parTrans" cxnId="{B11DF65F-625B-4B06-A758-664725979E8C}">
      <dgm:prSet/>
      <dgm:spPr/>
      <dgm:t>
        <a:bodyPr/>
        <a:lstStyle/>
        <a:p>
          <a:endParaRPr lang="ru-RU"/>
        </a:p>
      </dgm:t>
    </dgm:pt>
    <dgm:pt modelId="{2371C464-5441-44A0-966E-0243BD7C3653}" type="sibTrans" cxnId="{B11DF65F-625B-4B06-A758-664725979E8C}">
      <dgm:prSet/>
      <dgm:spPr/>
      <dgm:t>
        <a:bodyPr/>
        <a:lstStyle/>
        <a:p>
          <a:endParaRPr lang="ru-RU"/>
        </a:p>
      </dgm:t>
    </dgm:pt>
    <dgm:pt modelId="{44A16B6E-4E05-4A2A-9897-D5E2FFB7CEA3}">
      <dgm:prSet phldrT="[Текст]" custT="1"/>
      <dgm:spPr/>
      <dgm:t>
        <a:bodyPr/>
        <a:lstStyle/>
        <a:p>
          <a:r>
            <a:rPr lang="ru-RU" sz="1200" b="0" dirty="0">
              <a:latin typeface="Times New Roman" panose="02020603050405020304" pitchFamily="18" charset="0"/>
              <a:cs typeface="Times New Roman" panose="02020603050405020304" pitchFamily="18" charset="0"/>
            </a:rPr>
            <a:t>"В ресторане"</a:t>
          </a:r>
        </a:p>
      </dgm:t>
    </dgm:pt>
    <dgm:pt modelId="{D8470555-82EA-4241-99A4-3A69F45A0C0A}" type="parTrans" cxnId="{674CE398-CCA8-442C-AA42-0D82862BC536}">
      <dgm:prSet/>
      <dgm:spPr/>
      <dgm:t>
        <a:bodyPr/>
        <a:lstStyle/>
        <a:p>
          <a:endParaRPr lang="ru-RU"/>
        </a:p>
      </dgm:t>
    </dgm:pt>
    <dgm:pt modelId="{F081E06D-C79C-43CD-B19E-FBDEE947BD5A}" type="sibTrans" cxnId="{674CE398-CCA8-442C-AA42-0D82862BC536}">
      <dgm:prSet/>
      <dgm:spPr/>
      <dgm:t>
        <a:bodyPr/>
        <a:lstStyle/>
        <a:p>
          <a:endParaRPr lang="ru-RU"/>
        </a:p>
      </dgm:t>
    </dgm:pt>
    <dgm:pt modelId="{36BCCD8B-E155-4831-AB49-66190F6AA69D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"Три М"</a:t>
          </a:r>
        </a:p>
      </dgm:t>
    </dgm:pt>
    <dgm:pt modelId="{3BCB0CB0-8F56-403E-ACDA-494AD48D50F0}" type="parTrans" cxnId="{F380D855-E98A-499C-90E7-FD588F9975B4}">
      <dgm:prSet/>
      <dgm:spPr/>
      <dgm:t>
        <a:bodyPr/>
        <a:lstStyle/>
        <a:p>
          <a:endParaRPr lang="ru-RU"/>
        </a:p>
      </dgm:t>
    </dgm:pt>
    <dgm:pt modelId="{9009A365-048F-41A6-8E4C-7F9C8336B9E3}" type="sibTrans" cxnId="{F380D855-E98A-499C-90E7-FD588F9975B4}">
      <dgm:prSet/>
      <dgm:spPr/>
      <dgm:t>
        <a:bodyPr/>
        <a:lstStyle/>
        <a:p>
          <a:endParaRPr lang="ru-RU"/>
        </a:p>
      </dgm:t>
    </dgm:pt>
    <dgm:pt modelId="{24F4825D-2005-46BD-BFEE-D044F0FA00DA}">
      <dgm:prSet phldrT="[Текст]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Таблица фиксации знаний</a:t>
          </a:r>
        </a:p>
      </dgm:t>
    </dgm:pt>
    <dgm:pt modelId="{3D588A00-429C-447C-B1B1-5046F6BB3664}" type="parTrans" cxnId="{833F41C3-349B-48BF-A32D-09CE8E66ED2F}">
      <dgm:prSet/>
      <dgm:spPr/>
      <dgm:t>
        <a:bodyPr/>
        <a:lstStyle/>
        <a:p>
          <a:endParaRPr lang="ru-RU"/>
        </a:p>
      </dgm:t>
    </dgm:pt>
    <dgm:pt modelId="{E799F7FF-0CB0-4CAD-9388-AC481BA9E7D1}" type="sibTrans" cxnId="{833F41C3-349B-48BF-A32D-09CE8E66ED2F}">
      <dgm:prSet/>
      <dgm:spPr/>
      <dgm:t>
        <a:bodyPr/>
        <a:lstStyle/>
        <a:p>
          <a:endParaRPr lang="ru-RU"/>
        </a:p>
      </dgm:t>
    </dgm:pt>
    <dgm:pt modelId="{DF4CE3BB-5C30-416A-B9E0-33FD7FCB1F1B}" type="pres">
      <dgm:prSet presAssocID="{C2A17ACF-6AED-4EB6-914B-F24FA719A94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5B512B-B326-438A-9526-58CD2822FAE2}" type="pres">
      <dgm:prSet presAssocID="{AE96A5B3-1A76-4C17-A41C-D42A11FC71D7}" presName="circle1" presStyleLbl="node1" presStyleIdx="0" presStyleCnt="3"/>
      <dgm:spPr/>
    </dgm:pt>
    <dgm:pt modelId="{5C7A54D4-8137-4CF9-81B3-8BB87FB67B61}" type="pres">
      <dgm:prSet presAssocID="{AE96A5B3-1A76-4C17-A41C-D42A11FC71D7}" presName="space" presStyleCnt="0"/>
      <dgm:spPr/>
    </dgm:pt>
    <dgm:pt modelId="{122EF4A3-2232-4AD3-8A75-37140F59525A}" type="pres">
      <dgm:prSet presAssocID="{AE96A5B3-1A76-4C17-A41C-D42A11FC71D7}" presName="rect1" presStyleLbl="alignAcc1" presStyleIdx="0" presStyleCnt="3" custLinFactNeighborX="0" custLinFactNeighborY="-1190"/>
      <dgm:spPr/>
      <dgm:t>
        <a:bodyPr/>
        <a:lstStyle/>
        <a:p>
          <a:endParaRPr lang="ru-RU"/>
        </a:p>
      </dgm:t>
    </dgm:pt>
    <dgm:pt modelId="{37FA6070-0496-46AD-9B94-87870D243678}" type="pres">
      <dgm:prSet presAssocID="{08D3CDBC-B1BB-4025-AC23-0E133662ACAD}" presName="vertSpace2" presStyleLbl="node1" presStyleIdx="0" presStyleCnt="3"/>
      <dgm:spPr/>
    </dgm:pt>
    <dgm:pt modelId="{95CD50CA-8D26-4720-8348-E69158211869}" type="pres">
      <dgm:prSet presAssocID="{08D3CDBC-B1BB-4025-AC23-0E133662ACAD}" presName="circle2" presStyleLbl="node1" presStyleIdx="1" presStyleCnt="3"/>
      <dgm:spPr/>
    </dgm:pt>
    <dgm:pt modelId="{7C8DF40E-5534-4BAE-B348-E221B3E84BEF}" type="pres">
      <dgm:prSet presAssocID="{08D3CDBC-B1BB-4025-AC23-0E133662ACAD}" presName="rect2" presStyleLbl="alignAcc1" presStyleIdx="1" presStyleCnt="3" custLinFactNeighborX="0" custLinFactNeighborY="-1832"/>
      <dgm:spPr/>
      <dgm:t>
        <a:bodyPr/>
        <a:lstStyle/>
        <a:p>
          <a:endParaRPr lang="ru-RU"/>
        </a:p>
      </dgm:t>
    </dgm:pt>
    <dgm:pt modelId="{E8A68B97-0FE9-43C5-BC8E-3423B1B46759}" type="pres">
      <dgm:prSet presAssocID="{A82E98A9-6A80-47DB-9337-C8809F645C62}" presName="vertSpace3" presStyleLbl="node1" presStyleIdx="1" presStyleCnt="3"/>
      <dgm:spPr/>
    </dgm:pt>
    <dgm:pt modelId="{A326EE3D-471B-415E-BC7C-7150DB0833B7}" type="pres">
      <dgm:prSet presAssocID="{A82E98A9-6A80-47DB-9337-C8809F645C62}" presName="circle3" presStyleLbl="node1" presStyleIdx="2" presStyleCnt="3"/>
      <dgm:spPr/>
    </dgm:pt>
    <dgm:pt modelId="{07F3A110-26E4-43AE-AAB7-60EBCDCF0754}" type="pres">
      <dgm:prSet presAssocID="{A82E98A9-6A80-47DB-9337-C8809F645C62}" presName="rect3" presStyleLbl="alignAcc1" presStyleIdx="2" presStyleCnt="3"/>
      <dgm:spPr/>
      <dgm:t>
        <a:bodyPr/>
        <a:lstStyle/>
        <a:p>
          <a:endParaRPr lang="ru-RU"/>
        </a:p>
      </dgm:t>
    </dgm:pt>
    <dgm:pt modelId="{4B07F619-CC52-4014-8D6F-B1BA04DD0987}" type="pres">
      <dgm:prSet presAssocID="{AE96A5B3-1A76-4C17-A41C-D42A11FC71D7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C6491-C873-4CAE-9FB8-B531E0AAD197}" type="pres">
      <dgm:prSet presAssocID="{AE96A5B3-1A76-4C17-A41C-D42A11FC71D7}" presName="rect1ChTx" presStyleLbl="alignAcc1" presStyleIdx="2" presStyleCnt="3" custLinFactNeighborX="0" custLinFactNeighborY="-3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CCF89-CF89-4C9B-9631-39BCD4FAE264}" type="pres">
      <dgm:prSet presAssocID="{08D3CDBC-B1BB-4025-AC23-0E133662ACAD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300380-45B6-4B13-92B8-1C8C1413509D}" type="pres">
      <dgm:prSet presAssocID="{08D3CDBC-B1BB-4025-AC23-0E133662ACAD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0C3FA5-D5C7-4334-8DE6-1498BDCA3180}" type="pres">
      <dgm:prSet presAssocID="{A82E98A9-6A80-47DB-9337-C8809F645C62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70CE4-EC58-4603-B8D6-0BB4D7A46AFC}" type="pres">
      <dgm:prSet presAssocID="{A82E98A9-6A80-47DB-9337-C8809F645C62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3F41C3-349B-48BF-A32D-09CE8E66ED2F}" srcId="{A82E98A9-6A80-47DB-9337-C8809F645C62}" destId="{24F4825D-2005-46BD-BFEE-D044F0FA00DA}" srcOrd="2" destOrd="0" parTransId="{3D588A00-429C-447C-B1B1-5046F6BB3664}" sibTransId="{E799F7FF-0CB0-4CAD-9388-AC481BA9E7D1}"/>
    <dgm:cxn modelId="{A62D2D78-7E6C-4E0C-9451-D583D96B5EE7}" type="presOf" srcId="{E4CEDA8E-3690-4FD0-BDF4-68A475509D9A}" destId="{91DC6491-C873-4CAE-9FB8-B531E0AAD197}" srcOrd="0" destOrd="1" presId="urn:microsoft.com/office/officeart/2005/8/layout/target3"/>
    <dgm:cxn modelId="{AF560171-BC3A-4FF0-8B75-4BE8002A30EB}" srcId="{C2A17ACF-6AED-4EB6-914B-F24FA719A94F}" destId="{08D3CDBC-B1BB-4025-AC23-0E133662ACAD}" srcOrd="1" destOrd="0" parTransId="{4277F24A-C915-49C0-8C07-4F2F30838784}" sibTransId="{175DA850-7EF1-4911-B173-F763C30385A5}"/>
    <dgm:cxn modelId="{9F5A922C-D6FF-4A98-823F-7B12D21C4F98}" srcId="{08D3CDBC-B1BB-4025-AC23-0E133662ACAD}" destId="{2E7107B5-8F25-4A88-8C35-CBEAE085D88F}" srcOrd="0" destOrd="0" parTransId="{A6CC6905-9016-4C5B-A723-0C96C5D4CE11}" sibTransId="{BAADCE6A-5AAE-4E27-86AC-B1C730B18F4A}"/>
    <dgm:cxn modelId="{37491137-8CB1-40B6-9DFB-68CADFEC714B}" type="presOf" srcId="{AE96A5B3-1A76-4C17-A41C-D42A11FC71D7}" destId="{122EF4A3-2232-4AD3-8A75-37140F59525A}" srcOrd="0" destOrd="0" presId="urn:microsoft.com/office/officeart/2005/8/layout/target3"/>
    <dgm:cxn modelId="{8AF01A71-8661-4A9C-BEA9-3F19ACB08B50}" type="presOf" srcId="{C3A49D02-791D-4EAC-AF95-6EF91CA19706}" destId="{84B70CE4-EC58-4603-B8D6-0BB4D7A46AFC}" srcOrd="0" destOrd="1" presId="urn:microsoft.com/office/officeart/2005/8/layout/target3"/>
    <dgm:cxn modelId="{768931C4-22DA-42C6-BAD0-EEBFA9D67CF2}" srcId="{C2A17ACF-6AED-4EB6-914B-F24FA719A94F}" destId="{AE96A5B3-1A76-4C17-A41C-D42A11FC71D7}" srcOrd="0" destOrd="0" parTransId="{DFEACAA3-4F90-447A-A47E-ED1CA4C8A5DF}" sibTransId="{1A28799E-51CD-4DD6-943E-5BDBE4FF7B81}"/>
    <dgm:cxn modelId="{DC2E4702-77FC-459A-8C12-11D5DCA69480}" srcId="{A82E98A9-6A80-47DB-9337-C8809F645C62}" destId="{7CF37757-2834-4D54-90C5-60A69E82276E}" srcOrd="0" destOrd="0" parTransId="{7B15200F-383F-4822-A153-1FE23FC09869}" sibTransId="{07580C6F-70B2-45BB-8BF9-6BD520FB66B6}"/>
    <dgm:cxn modelId="{09D53BA1-1A93-4869-891B-1B4C9D84B996}" type="presOf" srcId="{A82E98A9-6A80-47DB-9337-C8809F645C62}" destId="{F30C3FA5-D5C7-4334-8DE6-1498BDCA3180}" srcOrd="1" destOrd="0" presId="urn:microsoft.com/office/officeart/2005/8/layout/target3"/>
    <dgm:cxn modelId="{50DB36B4-2FC8-414D-9952-49471BE2AA8B}" type="presOf" srcId="{2E7107B5-8F25-4A88-8C35-CBEAE085D88F}" destId="{16300380-45B6-4B13-92B8-1C8C1413509D}" srcOrd="0" destOrd="0" presId="urn:microsoft.com/office/officeart/2005/8/layout/target3"/>
    <dgm:cxn modelId="{1FF5A523-879E-49D5-89C1-497871A25B9F}" type="presOf" srcId="{AE96A5B3-1A76-4C17-A41C-D42A11FC71D7}" destId="{4B07F619-CC52-4014-8D6F-B1BA04DD0987}" srcOrd="1" destOrd="0" presId="urn:microsoft.com/office/officeart/2005/8/layout/target3"/>
    <dgm:cxn modelId="{CD6D6D0E-C126-46AD-9C53-9F0710E23AF7}" type="presOf" srcId="{08D3CDBC-B1BB-4025-AC23-0E133662ACAD}" destId="{F9BCCF89-CF89-4C9B-9631-39BCD4FAE264}" srcOrd="1" destOrd="0" presId="urn:microsoft.com/office/officeart/2005/8/layout/target3"/>
    <dgm:cxn modelId="{C03970D3-6C25-4A71-978B-196F2B021AD8}" srcId="{AE96A5B3-1A76-4C17-A41C-D42A11FC71D7}" destId="{546ABFE5-0F9C-471F-9922-C2DB696A99AE}" srcOrd="0" destOrd="0" parTransId="{BE8676BC-9D74-4002-B377-91A0E87F1377}" sibTransId="{20AC918F-5F6A-4B1B-93FF-070E3FCAB25C}"/>
    <dgm:cxn modelId="{33340E1A-256F-4F8D-ADC1-79B1CF34F537}" srcId="{AE96A5B3-1A76-4C17-A41C-D42A11FC71D7}" destId="{E4CEDA8E-3690-4FD0-BDF4-68A475509D9A}" srcOrd="1" destOrd="0" parTransId="{2AD72F20-4B5C-467F-8A24-2C2084184220}" sibTransId="{E66C93D4-5324-4B6C-B2E5-809F1C7194B5}"/>
    <dgm:cxn modelId="{19BB9A22-5A12-4E24-B5C4-FB709C926F5B}" type="presOf" srcId="{08D3CDBC-B1BB-4025-AC23-0E133662ACAD}" destId="{7C8DF40E-5534-4BAE-B348-E221B3E84BEF}" srcOrd="0" destOrd="0" presId="urn:microsoft.com/office/officeart/2005/8/layout/target3"/>
    <dgm:cxn modelId="{3AD28A84-912E-463D-8803-EC678D2BD538}" srcId="{C2A17ACF-6AED-4EB6-914B-F24FA719A94F}" destId="{A82E98A9-6A80-47DB-9337-C8809F645C62}" srcOrd="2" destOrd="0" parTransId="{8042086C-D2F4-4315-AEA2-7852CB1BEFC0}" sibTransId="{B0CA72B7-735C-4AD4-9FDB-2A99A13EE062}"/>
    <dgm:cxn modelId="{D4C6F754-14ED-4E5C-A777-B6095ADA7AAF}" type="presOf" srcId="{36BCCD8B-E155-4831-AB49-66190F6AA69D}" destId="{16300380-45B6-4B13-92B8-1C8C1413509D}" srcOrd="0" destOrd="2" presId="urn:microsoft.com/office/officeart/2005/8/layout/target3"/>
    <dgm:cxn modelId="{A038791C-632F-4221-93F1-39E969946EDF}" type="presOf" srcId="{63884DB7-4649-42A5-B299-D18FB8A31484}" destId="{16300380-45B6-4B13-92B8-1C8C1413509D}" srcOrd="0" destOrd="1" presId="urn:microsoft.com/office/officeart/2005/8/layout/target3"/>
    <dgm:cxn modelId="{B11DF65F-625B-4B06-A758-664725979E8C}" srcId="{A82E98A9-6A80-47DB-9337-C8809F645C62}" destId="{C3A49D02-791D-4EAC-AF95-6EF91CA19706}" srcOrd="1" destOrd="0" parTransId="{A057C329-CBF0-4E6A-B176-C6E6E8B53B83}" sibTransId="{2371C464-5441-44A0-966E-0243BD7C3653}"/>
    <dgm:cxn modelId="{E32C06AA-DACB-4014-9714-80E176DD7E83}" type="presOf" srcId="{546ABFE5-0F9C-471F-9922-C2DB696A99AE}" destId="{91DC6491-C873-4CAE-9FB8-B531E0AAD197}" srcOrd="0" destOrd="0" presId="urn:microsoft.com/office/officeart/2005/8/layout/target3"/>
    <dgm:cxn modelId="{1CE28554-1A5C-400D-8984-9C9ABAC97AF6}" type="presOf" srcId="{7CF37757-2834-4D54-90C5-60A69E82276E}" destId="{84B70CE4-EC58-4603-B8D6-0BB4D7A46AFC}" srcOrd="0" destOrd="0" presId="urn:microsoft.com/office/officeart/2005/8/layout/target3"/>
    <dgm:cxn modelId="{F380D855-E98A-499C-90E7-FD588F9975B4}" srcId="{08D3CDBC-B1BB-4025-AC23-0E133662ACAD}" destId="{36BCCD8B-E155-4831-AB49-66190F6AA69D}" srcOrd="2" destOrd="0" parTransId="{3BCB0CB0-8F56-403E-ACDA-494AD48D50F0}" sibTransId="{9009A365-048F-41A6-8E4C-7F9C8336B9E3}"/>
    <dgm:cxn modelId="{C1F49378-18F0-4ED9-BE5F-1694FC5B6E69}" type="presOf" srcId="{44A16B6E-4E05-4A2A-9897-D5E2FFB7CEA3}" destId="{91DC6491-C873-4CAE-9FB8-B531E0AAD197}" srcOrd="0" destOrd="2" presId="urn:microsoft.com/office/officeart/2005/8/layout/target3"/>
    <dgm:cxn modelId="{5350E2B7-C018-4EA0-9CB2-4315527C5107}" type="presOf" srcId="{A82E98A9-6A80-47DB-9337-C8809F645C62}" destId="{07F3A110-26E4-43AE-AAB7-60EBCDCF0754}" srcOrd="0" destOrd="0" presId="urn:microsoft.com/office/officeart/2005/8/layout/target3"/>
    <dgm:cxn modelId="{E1FF5D0C-1F33-41DF-9825-75CC4543429E}" srcId="{08D3CDBC-B1BB-4025-AC23-0E133662ACAD}" destId="{63884DB7-4649-42A5-B299-D18FB8A31484}" srcOrd="1" destOrd="0" parTransId="{E83FD2B4-31DE-47C0-88B3-86A7861EB6EB}" sibTransId="{92E2EC08-0781-49EA-A43B-8CBA0C15BF6C}"/>
    <dgm:cxn modelId="{DAEC5C20-A44C-41C4-95B7-06942FC3E925}" type="presOf" srcId="{C2A17ACF-6AED-4EB6-914B-F24FA719A94F}" destId="{DF4CE3BB-5C30-416A-B9E0-33FD7FCB1F1B}" srcOrd="0" destOrd="0" presId="urn:microsoft.com/office/officeart/2005/8/layout/target3"/>
    <dgm:cxn modelId="{674CE398-CCA8-442C-AA42-0D82862BC536}" srcId="{AE96A5B3-1A76-4C17-A41C-D42A11FC71D7}" destId="{44A16B6E-4E05-4A2A-9897-D5E2FFB7CEA3}" srcOrd="2" destOrd="0" parTransId="{D8470555-82EA-4241-99A4-3A69F45A0C0A}" sibTransId="{F081E06D-C79C-43CD-B19E-FBDEE947BD5A}"/>
    <dgm:cxn modelId="{B9D49FD8-2F89-49F4-9F47-381C5FCB8105}" type="presOf" srcId="{24F4825D-2005-46BD-BFEE-D044F0FA00DA}" destId="{84B70CE4-EC58-4603-B8D6-0BB4D7A46AFC}" srcOrd="0" destOrd="2" presId="urn:microsoft.com/office/officeart/2005/8/layout/target3"/>
    <dgm:cxn modelId="{B10C7CD4-42A8-4929-9447-4D03BCB3FAE6}" type="presParOf" srcId="{DF4CE3BB-5C30-416A-B9E0-33FD7FCB1F1B}" destId="{5E5B512B-B326-438A-9526-58CD2822FAE2}" srcOrd="0" destOrd="0" presId="urn:microsoft.com/office/officeart/2005/8/layout/target3"/>
    <dgm:cxn modelId="{9A8DA93F-8F34-4644-AE0F-5479A41303E2}" type="presParOf" srcId="{DF4CE3BB-5C30-416A-B9E0-33FD7FCB1F1B}" destId="{5C7A54D4-8137-4CF9-81B3-8BB87FB67B61}" srcOrd="1" destOrd="0" presId="urn:microsoft.com/office/officeart/2005/8/layout/target3"/>
    <dgm:cxn modelId="{587A244D-9C9B-446B-8A85-A3810EB114EF}" type="presParOf" srcId="{DF4CE3BB-5C30-416A-B9E0-33FD7FCB1F1B}" destId="{122EF4A3-2232-4AD3-8A75-37140F59525A}" srcOrd="2" destOrd="0" presId="urn:microsoft.com/office/officeart/2005/8/layout/target3"/>
    <dgm:cxn modelId="{5FDACF9F-A31B-478A-ACA7-445559915E20}" type="presParOf" srcId="{DF4CE3BB-5C30-416A-B9E0-33FD7FCB1F1B}" destId="{37FA6070-0496-46AD-9B94-87870D243678}" srcOrd="3" destOrd="0" presId="urn:microsoft.com/office/officeart/2005/8/layout/target3"/>
    <dgm:cxn modelId="{F11CB31D-343A-4870-B155-3ECE18E76BAD}" type="presParOf" srcId="{DF4CE3BB-5C30-416A-B9E0-33FD7FCB1F1B}" destId="{95CD50CA-8D26-4720-8348-E69158211869}" srcOrd="4" destOrd="0" presId="urn:microsoft.com/office/officeart/2005/8/layout/target3"/>
    <dgm:cxn modelId="{D75C0C16-46F5-429D-908F-2D957233ECDF}" type="presParOf" srcId="{DF4CE3BB-5C30-416A-B9E0-33FD7FCB1F1B}" destId="{7C8DF40E-5534-4BAE-B348-E221B3E84BEF}" srcOrd="5" destOrd="0" presId="urn:microsoft.com/office/officeart/2005/8/layout/target3"/>
    <dgm:cxn modelId="{DD73DD5C-C9F4-4331-8977-680C104F8341}" type="presParOf" srcId="{DF4CE3BB-5C30-416A-B9E0-33FD7FCB1F1B}" destId="{E8A68B97-0FE9-43C5-BC8E-3423B1B46759}" srcOrd="6" destOrd="0" presId="urn:microsoft.com/office/officeart/2005/8/layout/target3"/>
    <dgm:cxn modelId="{9CBFD264-98AB-4812-A394-48AAB86DD6DA}" type="presParOf" srcId="{DF4CE3BB-5C30-416A-B9E0-33FD7FCB1F1B}" destId="{A326EE3D-471B-415E-BC7C-7150DB0833B7}" srcOrd="7" destOrd="0" presId="urn:microsoft.com/office/officeart/2005/8/layout/target3"/>
    <dgm:cxn modelId="{FB37B41E-2346-494E-81BE-0B9CF45E32DF}" type="presParOf" srcId="{DF4CE3BB-5C30-416A-B9E0-33FD7FCB1F1B}" destId="{07F3A110-26E4-43AE-AAB7-60EBCDCF0754}" srcOrd="8" destOrd="0" presId="urn:microsoft.com/office/officeart/2005/8/layout/target3"/>
    <dgm:cxn modelId="{8CF71142-F972-41AE-9522-0930F2621141}" type="presParOf" srcId="{DF4CE3BB-5C30-416A-B9E0-33FD7FCB1F1B}" destId="{4B07F619-CC52-4014-8D6F-B1BA04DD0987}" srcOrd="9" destOrd="0" presId="urn:microsoft.com/office/officeart/2005/8/layout/target3"/>
    <dgm:cxn modelId="{A3F2FA4F-7287-45FC-9BEA-A39911D382D9}" type="presParOf" srcId="{DF4CE3BB-5C30-416A-B9E0-33FD7FCB1F1B}" destId="{91DC6491-C873-4CAE-9FB8-B531E0AAD197}" srcOrd="10" destOrd="0" presId="urn:microsoft.com/office/officeart/2005/8/layout/target3"/>
    <dgm:cxn modelId="{7F2EE3F9-FF93-456A-80A3-4EA91D2DF38F}" type="presParOf" srcId="{DF4CE3BB-5C30-416A-B9E0-33FD7FCB1F1B}" destId="{F9BCCF89-CF89-4C9B-9631-39BCD4FAE264}" srcOrd="11" destOrd="0" presId="urn:microsoft.com/office/officeart/2005/8/layout/target3"/>
    <dgm:cxn modelId="{C029756D-BA27-4096-827C-941500745D43}" type="presParOf" srcId="{DF4CE3BB-5C30-416A-B9E0-33FD7FCB1F1B}" destId="{16300380-45B6-4B13-92B8-1C8C1413509D}" srcOrd="12" destOrd="0" presId="urn:microsoft.com/office/officeart/2005/8/layout/target3"/>
    <dgm:cxn modelId="{6C7883F0-01DF-4EA3-B867-97418232AA26}" type="presParOf" srcId="{DF4CE3BB-5C30-416A-B9E0-33FD7FCB1F1B}" destId="{F30C3FA5-D5C7-4334-8DE6-1498BDCA3180}" srcOrd="13" destOrd="0" presId="urn:microsoft.com/office/officeart/2005/8/layout/target3"/>
    <dgm:cxn modelId="{050E88BB-4130-48D9-A897-9AE8ADB6A603}" type="presParOf" srcId="{DF4CE3BB-5C30-416A-B9E0-33FD7FCB1F1B}" destId="{84B70CE4-EC58-4603-B8D6-0BB4D7A46AFC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EBE1E86-AC8B-448B-8B2F-68533E96CC60}" type="doc">
      <dgm:prSet loTypeId="urn:microsoft.com/office/officeart/2005/8/layout/pList2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2FBDDD-0773-4959-9412-F1F61821959E}">
      <dgm:prSet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ефлексия содержания учебного материал</a:t>
          </a:r>
          <a:r>
            <a:rPr lang="kk-KZ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</a:t>
          </a:r>
        </a:p>
      </dgm:t>
    </dgm:pt>
    <dgm:pt modelId="{4F350B88-898D-4BF7-9871-B316EA5E82E6}" type="parTrans" cxnId="{94A634D6-5FFD-4843-B35C-A9EDED508D96}">
      <dgm:prSet/>
      <dgm:spPr/>
      <dgm:t>
        <a:bodyPr/>
        <a:lstStyle/>
        <a:p>
          <a:endParaRPr lang="ru-RU"/>
        </a:p>
      </dgm:t>
    </dgm:pt>
    <dgm:pt modelId="{38382D51-CDA4-437C-8EF8-18573B654498}" type="sibTrans" cxnId="{94A634D6-5FFD-4843-B35C-A9EDED508D96}">
      <dgm:prSet/>
      <dgm:spPr/>
      <dgm:t>
        <a:bodyPr/>
        <a:lstStyle/>
        <a:p>
          <a:endParaRPr lang="ru-RU"/>
        </a:p>
      </dgm:t>
    </dgm:pt>
    <dgm:pt modelId="{68EF6505-E7E4-4294-AD4C-3B8B7568E8D6}">
      <dgm:prSet phldrT="[Текст]" custT="1"/>
      <dgm:spPr/>
      <dgm:t>
        <a:bodyPr/>
        <a:lstStyle/>
        <a:p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настроения и эмоционального состояния</a:t>
          </a:r>
          <a:endParaRPr lang="ru-RU" sz="2400" dirty="0"/>
        </a:p>
      </dgm:t>
    </dgm:pt>
    <dgm:pt modelId="{EEDCD6BC-1CC6-42B5-B5D9-8F7095D9652F}" type="parTrans" cxnId="{6273FCFD-9D75-4FB0-A416-7FB691639C2B}">
      <dgm:prSet/>
      <dgm:spPr/>
      <dgm:t>
        <a:bodyPr/>
        <a:lstStyle/>
        <a:p>
          <a:endParaRPr lang="ru-RU"/>
        </a:p>
      </dgm:t>
    </dgm:pt>
    <dgm:pt modelId="{B7542415-47AF-4030-9C81-FC95C125577B}" type="sibTrans" cxnId="{6273FCFD-9D75-4FB0-A416-7FB691639C2B}">
      <dgm:prSet/>
      <dgm:spPr/>
      <dgm:t>
        <a:bodyPr/>
        <a:lstStyle/>
        <a:p>
          <a:endParaRPr lang="ru-RU"/>
        </a:p>
      </dgm:t>
    </dgm:pt>
    <dgm:pt modelId="{04E08281-03DC-4362-A1E7-103078A7D829}">
      <dgm:prSet custT="1"/>
      <dgm:spPr/>
      <dgm:t>
        <a:bodyPr/>
        <a:lstStyle/>
        <a:p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деятельности</a:t>
          </a:r>
          <a:endParaRPr lang="ru-RU" sz="2400" dirty="0"/>
        </a:p>
      </dgm:t>
    </dgm:pt>
    <dgm:pt modelId="{34CF352F-4AE3-4F51-A769-E840CA85F81B}" type="parTrans" cxnId="{66A7FF6F-A669-470D-A62A-D81FB1C6EDF0}">
      <dgm:prSet/>
      <dgm:spPr/>
      <dgm:t>
        <a:bodyPr/>
        <a:lstStyle/>
        <a:p>
          <a:endParaRPr lang="ru-RU"/>
        </a:p>
      </dgm:t>
    </dgm:pt>
    <dgm:pt modelId="{603FFA88-4259-48FD-992A-0C03F0F25915}" type="sibTrans" cxnId="{66A7FF6F-A669-470D-A62A-D81FB1C6EDF0}">
      <dgm:prSet/>
      <dgm:spPr/>
      <dgm:t>
        <a:bodyPr/>
        <a:lstStyle/>
        <a:p>
          <a:endParaRPr lang="ru-RU"/>
        </a:p>
      </dgm:t>
    </dgm:pt>
    <dgm:pt modelId="{86EF477F-F49D-49B8-88FC-9AC583E67EC1}" type="pres">
      <dgm:prSet presAssocID="{EEBE1E86-AC8B-448B-8B2F-68533E96CC6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15C253-C924-442C-9C21-EF93A1371F76}" type="pres">
      <dgm:prSet presAssocID="{EEBE1E86-AC8B-448B-8B2F-68533E96CC60}" presName="bkgdShp" presStyleLbl="alignAccFollowNode1" presStyleIdx="0" presStyleCnt="1"/>
      <dgm:spPr/>
    </dgm:pt>
    <dgm:pt modelId="{261F614E-2B61-463B-83A8-B0B98BAE0A71}" type="pres">
      <dgm:prSet presAssocID="{EEBE1E86-AC8B-448B-8B2F-68533E96CC60}" presName="linComp" presStyleCnt="0"/>
      <dgm:spPr/>
    </dgm:pt>
    <dgm:pt modelId="{660FF804-BEDB-4D48-A3B0-8367D07775C0}" type="pres">
      <dgm:prSet presAssocID="{CA2FBDDD-0773-4959-9412-F1F61821959E}" presName="compNode" presStyleCnt="0"/>
      <dgm:spPr/>
    </dgm:pt>
    <dgm:pt modelId="{1935D9A2-08CD-41CD-8D53-9B2B4523C331}" type="pres">
      <dgm:prSet presAssocID="{CA2FBDDD-0773-4959-9412-F1F61821959E}" presName="node" presStyleLbl="node1" presStyleIdx="0" presStyleCnt="3" custLinFactNeighborX="424" custLinFactNeighborY="1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99F44-43DE-49A0-9E46-C20FD9E8059C}" type="pres">
      <dgm:prSet presAssocID="{CA2FBDDD-0773-4959-9412-F1F61821959E}" presName="invisiNode" presStyleLbl="node1" presStyleIdx="0" presStyleCnt="3"/>
      <dgm:spPr/>
    </dgm:pt>
    <dgm:pt modelId="{41FEC76E-C73D-4EC4-8BB9-E419B6A2B38B}" type="pres">
      <dgm:prSet presAssocID="{CA2FBDDD-0773-4959-9412-F1F61821959E}" presName="imagNode" presStyleLbl="fgImgPlace1" presStyleIdx="0" presStyleCnt="3" custScaleY="116796" custLinFactNeighborX="-1495" custLinFactNeighborY="339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97D760-E0BC-4BF6-8CAD-9AA38D82AA35}" type="pres">
      <dgm:prSet presAssocID="{38382D51-CDA4-437C-8EF8-18573B6544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6457B03-D791-4474-85D1-2C9F487CE953}" type="pres">
      <dgm:prSet presAssocID="{68EF6505-E7E4-4294-AD4C-3B8B7568E8D6}" presName="compNode" presStyleCnt="0"/>
      <dgm:spPr/>
    </dgm:pt>
    <dgm:pt modelId="{46F525E0-106F-489A-AA8D-429A51092B25}" type="pres">
      <dgm:prSet presAssocID="{68EF6505-E7E4-4294-AD4C-3B8B7568E8D6}" presName="node" presStyleLbl="node1" presStyleIdx="1" presStyleCnt="3" custScaleX="1043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F3206-1ADF-4BD3-A8C6-12301607DEE8}" type="pres">
      <dgm:prSet presAssocID="{68EF6505-E7E4-4294-AD4C-3B8B7568E8D6}" presName="invisiNode" presStyleLbl="node1" presStyleIdx="1" presStyleCnt="3"/>
      <dgm:spPr/>
    </dgm:pt>
    <dgm:pt modelId="{58E9DD62-03F9-4AE9-AB80-F94FA3499D1B}" type="pres">
      <dgm:prSet presAssocID="{68EF6505-E7E4-4294-AD4C-3B8B7568E8D6}" presName="imagNode" presStyleLbl="fgImgPlace1" presStyleIdx="1" presStyleCnt="3" custScaleX="94089" custScaleY="108606" custLinFactNeighborX="289" custLinFactNeighborY="368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6A11EEC-6744-493F-B972-1635F8A7F024}" type="pres">
      <dgm:prSet presAssocID="{B7542415-47AF-4030-9C81-FC95C125577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A610729-5D22-447D-B2A5-B652B8680437}" type="pres">
      <dgm:prSet presAssocID="{04E08281-03DC-4362-A1E7-103078A7D829}" presName="compNode" presStyleCnt="0"/>
      <dgm:spPr/>
    </dgm:pt>
    <dgm:pt modelId="{7F9D08F6-0200-411E-88DD-AE2A18D97A7B}" type="pres">
      <dgm:prSet presAssocID="{04E08281-03DC-4362-A1E7-103078A7D82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88B35-F438-47BC-91B2-A8C515527105}" type="pres">
      <dgm:prSet presAssocID="{04E08281-03DC-4362-A1E7-103078A7D829}" presName="invisiNode" presStyleLbl="node1" presStyleIdx="2" presStyleCnt="3"/>
      <dgm:spPr/>
    </dgm:pt>
    <dgm:pt modelId="{E208313F-8819-4C36-A176-061FA3AE67FA}" type="pres">
      <dgm:prSet presAssocID="{04E08281-03DC-4362-A1E7-103078A7D829}" presName="imagNode" presStyleLbl="fgImgPlace1" presStyleIdx="2" presStyleCnt="3" custScaleX="94090" custScaleY="108607" custLinFactNeighborX="2057" custLinFactNeighborY="394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1BA47DF-A125-4166-BC52-1D4DEA5B1B8D}" type="presOf" srcId="{68EF6505-E7E4-4294-AD4C-3B8B7568E8D6}" destId="{46F525E0-106F-489A-AA8D-429A51092B25}" srcOrd="0" destOrd="0" presId="urn:microsoft.com/office/officeart/2005/8/layout/pList2#2"/>
    <dgm:cxn modelId="{66A7FF6F-A669-470D-A62A-D81FB1C6EDF0}" srcId="{EEBE1E86-AC8B-448B-8B2F-68533E96CC60}" destId="{04E08281-03DC-4362-A1E7-103078A7D829}" srcOrd="2" destOrd="0" parTransId="{34CF352F-4AE3-4F51-A769-E840CA85F81B}" sibTransId="{603FFA88-4259-48FD-992A-0C03F0F25915}"/>
    <dgm:cxn modelId="{9B7D4C2F-1980-4FFE-BFDA-35715BC24F54}" type="presOf" srcId="{38382D51-CDA4-437C-8EF8-18573B654498}" destId="{B797D760-E0BC-4BF6-8CAD-9AA38D82AA35}" srcOrd="0" destOrd="0" presId="urn:microsoft.com/office/officeart/2005/8/layout/pList2#2"/>
    <dgm:cxn modelId="{94A634D6-5FFD-4843-B35C-A9EDED508D96}" srcId="{EEBE1E86-AC8B-448B-8B2F-68533E96CC60}" destId="{CA2FBDDD-0773-4959-9412-F1F61821959E}" srcOrd="0" destOrd="0" parTransId="{4F350B88-898D-4BF7-9871-B316EA5E82E6}" sibTransId="{38382D51-CDA4-437C-8EF8-18573B654498}"/>
    <dgm:cxn modelId="{6273FCFD-9D75-4FB0-A416-7FB691639C2B}" srcId="{EEBE1E86-AC8B-448B-8B2F-68533E96CC60}" destId="{68EF6505-E7E4-4294-AD4C-3B8B7568E8D6}" srcOrd="1" destOrd="0" parTransId="{EEDCD6BC-1CC6-42B5-B5D9-8F7095D9652F}" sibTransId="{B7542415-47AF-4030-9C81-FC95C125577B}"/>
    <dgm:cxn modelId="{D54A811A-FCA8-4923-9FDC-DBF5FE30C889}" type="presOf" srcId="{04E08281-03DC-4362-A1E7-103078A7D829}" destId="{7F9D08F6-0200-411E-88DD-AE2A18D97A7B}" srcOrd="0" destOrd="0" presId="urn:microsoft.com/office/officeart/2005/8/layout/pList2#2"/>
    <dgm:cxn modelId="{B3D5935E-7EFA-443F-AB1A-6D4CDCD283BC}" type="presOf" srcId="{CA2FBDDD-0773-4959-9412-F1F61821959E}" destId="{1935D9A2-08CD-41CD-8D53-9B2B4523C331}" srcOrd="0" destOrd="0" presId="urn:microsoft.com/office/officeart/2005/8/layout/pList2#2"/>
    <dgm:cxn modelId="{78BB55FC-111D-4940-80D0-5B08061178EE}" type="presOf" srcId="{B7542415-47AF-4030-9C81-FC95C125577B}" destId="{56A11EEC-6744-493F-B972-1635F8A7F024}" srcOrd="0" destOrd="0" presId="urn:microsoft.com/office/officeart/2005/8/layout/pList2#2"/>
    <dgm:cxn modelId="{CD1CA156-1A2C-44C1-BCE4-84905761E8E2}" type="presOf" srcId="{EEBE1E86-AC8B-448B-8B2F-68533E96CC60}" destId="{86EF477F-F49D-49B8-88FC-9AC583E67EC1}" srcOrd="0" destOrd="0" presId="urn:microsoft.com/office/officeart/2005/8/layout/pList2#2"/>
    <dgm:cxn modelId="{52256056-EC1E-48AF-A7FB-DC4CF1D5A13E}" type="presParOf" srcId="{86EF477F-F49D-49B8-88FC-9AC583E67EC1}" destId="{2215C253-C924-442C-9C21-EF93A1371F76}" srcOrd="0" destOrd="0" presId="urn:microsoft.com/office/officeart/2005/8/layout/pList2#2"/>
    <dgm:cxn modelId="{F00C0E82-3C58-4FAE-9CA7-F8948F1DFE28}" type="presParOf" srcId="{86EF477F-F49D-49B8-88FC-9AC583E67EC1}" destId="{261F614E-2B61-463B-83A8-B0B98BAE0A71}" srcOrd="1" destOrd="0" presId="urn:microsoft.com/office/officeart/2005/8/layout/pList2#2"/>
    <dgm:cxn modelId="{120362E2-9CC5-4A03-8F62-C069E3240DF4}" type="presParOf" srcId="{261F614E-2B61-463B-83A8-B0B98BAE0A71}" destId="{660FF804-BEDB-4D48-A3B0-8367D07775C0}" srcOrd="0" destOrd="0" presId="urn:microsoft.com/office/officeart/2005/8/layout/pList2#2"/>
    <dgm:cxn modelId="{D30E7500-887A-4580-AAF6-43206012569C}" type="presParOf" srcId="{660FF804-BEDB-4D48-A3B0-8367D07775C0}" destId="{1935D9A2-08CD-41CD-8D53-9B2B4523C331}" srcOrd="0" destOrd="0" presId="urn:microsoft.com/office/officeart/2005/8/layout/pList2#2"/>
    <dgm:cxn modelId="{7CD136C6-45A1-4849-8A7D-941CEC1D30EE}" type="presParOf" srcId="{660FF804-BEDB-4D48-A3B0-8367D07775C0}" destId="{B1099F44-43DE-49A0-9E46-C20FD9E8059C}" srcOrd="1" destOrd="0" presId="urn:microsoft.com/office/officeart/2005/8/layout/pList2#2"/>
    <dgm:cxn modelId="{3B1FD8AA-9322-4910-9408-DF53F86CBF8F}" type="presParOf" srcId="{660FF804-BEDB-4D48-A3B0-8367D07775C0}" destId="{41FEC76E-C73D-4EC4-8BB9-E419B6A2B38B}" srcOrd="2" destOrd="0" presId="urn:microsoft.com/office/officeart/2005/8/layout/pList2#2"/>
    <dgm:cxn modelId="{2FE01C5B-BA7C-4FE1-AC8B-44A45CF5B29F}" type="presParOf" srcId="{261F614E-2B61-463B-83A8-B0B98BAE0A71}" destId="{B797D760-E0BC-4BF6-8CAD-9AA38D82AA35}" srcOrd="1" destOrd="0" presId="urn:microsoft.com/office/officeart/2005/8/layout/pList2#2"/>
    <dgm:cxn modelId="{D475729B-CDDE-4908-8794-E542FC29746E}" type="presParOf" srcId="{261F614E-2B61-463B-83A8-B0B98BAE0A71}" destId="{A6457B03-D791-4474-85D1-2C9F487CE953}" srcOrd="2" destOrd="0" presId="urn:microsoft.com/office/officeart/2005/8/layout/pList2#2"/>
    <dgm:cxn modelId="{FF76EA26-439F-49DC-84E6-F4F6B9726720}" type="presParOf" srcId="{A6457B03-D791-4474-85D1-2C9F487CE953}" destId="{46F525E0-106F-489A-AA8D-429A51092B25}" srcOrd="0" destOrd="0" presId="urn:microsoft.com/office/officeart/2005/8/layout/pList2#2"/>
    <dgm:cxn modelId="{B8912550-886A-4CF8-B80E-608AEC459301}" type="presParOf" srcId="{A6457B03-D791-4474-85D1-2C9F487CE953}" destId="{48CF3206-1ADF-4BD3-A8C6-12301607DEE8}" srcOrd="1" destOrd="0" presId="urn:microsoft.com/office/officeart/2005/8/layout/pList2#2"/>
    <dgm:cxn modelId="{0C8FD322-4C28-4DDF-B51B-C604C5C03167}" type="presParOf" srcId="{A6457B03-D791-4474-85D1-2C9F487CE953}" destId="{58E9DD62-03F9-4AE9-AB80-F94FA3499D1B}" srcOrd="2" destOrd="0" presId="urn:microsoft.com/office/officeart/2005/8/layout/pList2#2"/>
    <dgm:cxn modelId="{C48A9A11-5B8B-494D-AECA-B1BA8DE5D27F}" type="presParOf" srcId="{261F614E-2B61-463B-83A8-B0B98BAE0A71}" destId="{56A11EEC-6744-493F-B972-1635F8A7F024}" srcOrd="3" destOrd="0" presId="urn:microsoft.com/office/officeart/2005/8/layout/pList2#2"/>
    <dgm:cxn modelId="{C63955A0-FDA4-4BF2-99B1-19DE9C5F62A8}" type="presParOf" srcId="{261F614E-2B61-463B-83A8-B0B98BAE0A71}" destId="{CA610729-5D22-447D-B2A5-B652B8680437}" srcOrd="4" destOrd="0" presId="urn:microsoft.com/office/officeart/2005/8/layout/pList2#2"/>
    <dgm:cxn modelId="{80E25BD3-7072-4153-A1D9-B20CFBE6EE79}" type="presParOf" srcId="{CA610729-5D22-447D-B2A5-B652B8680437}" destId="{7F9D08F6-0200-411E-88DD-AE2A18D97A7B}" srcOrd="0" destOrd="0" presId="urn:microsoft.com/office/officeart/2005/8/layout/pList2#2"/>
    <dgm:cxn modelId="{807C5088-A393-4A6D-9E80-C3506D6C9465}" type="presParOf" srcId="{CA610729-5D22-447D-B2A5-B652B8680437}" destId="{AE788B35-F438-47BC-91B2-A8C515527105}" srcOrd="1" destOrd="0" presId="urn:microsoft.com/office/officeart/2005/8/layout/pList2#2"/>
    <dgm:cxn modelId="{ACC94E40-BA2F-4EFB-A5A5-6A9C0D19BAB1}" type="presParOf" srcId="{CA610729-5D22-447D-B2A5-B652B8680437}" destId="{E208313F-8819-4C36-A176-061FA3AE67FA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43ABB-836C-4A72-BF84-CBDF86A70A1E}">
      <dsp:nvSpPr>
        <dsp:cNvPr id="0" name=""/>
        <dsp:cNvSpPr/>
      </dsp:nvSpPr>
      <dsp:spPr>
        <a:xfrm>
          <a:off x="571511" y="0"/>
          <a:ext cx="3879635" cy="4214842"/>
        </a:xfrm>
        <a:prstGeom prst="triangl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2C5E33-D380-48E4-B826-0E111075435B}">
      <dsp:nvSpPr>
        <dsp:cNvPr id="0" name=""/>
        <dsp:cNvSpPr/>
      </dsp:nvSpPr>
      <dsp:spPr>
        <a:xfrm>
          <a:off x="2199938" y="345352"/>
          <a:ext cx="2739647" cy="997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Интеллектуально образованная </a:t>
          </a:r>
          <a:endParaRPr lang="ru-RU" sz="2100" b="1" kern="1200" baseline="0" dirty="0">
            <a:solidFill>
              <a:schemeClr val="tx1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48643" y="394057"/>
        <a:ext cx="2642237" cy="900322"/>
      </dsp:txXfrm>
    </dsp:sp>
    <dsp:sp modelId="{FF7E1D5C-0F7D-404D-9355-95492E1FDCCA}">
      <dsp:nvSpPr>
        <dsp:cNvPr id="0" name=""/>
        <dsp:cNvSpPr/>
      </dsp:nvSpPr>
      <dsp:spPr>
        <a:xfrm>
          <a:off x="2243307" y="1546196"/>
          <a:ext cx="2739647" cy="997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Ориентированная  на результат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92012" y="1594901"/>
        <a:ext cx="2642237" cy="900322"/>
      </dsp:txXfrm>
    </dsp:sp>
    <dsp:sp modelId="{8C426BCB-DB8B-45D7-9395-6B5823054EFA}">
      <dsp:nvSpPr>
        <dsp:cNvPr id="0" name=""/>
        <dsp:cNvSpPr/>
      </dsp:nvSpPr>
      <dsp:spPr>
        <a:xfrm>
          <a:off x="2243307" y="2668645"/>
          <a:ext cx="2739647" cy="997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itchFamily="18" charset="0"/>
              <a:cs typeface="Times New Roman" pitchFamily="18" charset="0"/>
            </a:rPr>
            <a:t>успешная</a:t>
          </a:r>
          <a:endParaRPr lang="ru-RU" sz="21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92012" y="2717350"/>
        <a:ext cx="2642237" cy="9003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091DF-72B1-4215-9709-A60188801752}">
      <dsp:nvSpPr>
        <dsp:cNvPr id="0" name=""/>
        <dsp:cNvSpPr/>
      </dsp:nvSpPr>
      <dsp:spPr>
        <a:xfrm rot="5400000">
          <a:off x="5321246" y="-1992037"/>
          <a:ext cx="1307656" cy="56235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Пробуждение имеющихся знаний</a:t>
          </a:r>
          <a:endParaRPr lang="ru-RU" sz="2400" b="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Итог – постановка целей учебной деятельности.</a:t>
          </a:r>
          <a:endParaRPr lang="ru-RU" sz="2400" b="0" i="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163275" y="229769"/>
        <a:ext cx="5559764" cy="1179986"/>
      </dsp:txXfrm>
    </dsp:sp>
    <dsp:sp modelId="{9A541628-52CB-401B-A34C-C2B977DF3714}">
      <dsp:nvSpPr>
        <dsp:cNvPr id="0" name=""/>
        <dsp:cNvSpPr/>
      </dsp:nvSpPr>
      <dsp:spPr>
        <a:xfrm>
          <a:off x="0" y="2476"/>
          <a:ext cx="3163274" cy="16345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Стадия вызова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9793" y="82269"/>
        <a:ext cx="3003688" cy="1474984"/>
      </dsp:txXfrm>
    </dsp:sp>
    <dsp:sp modelId="{0BA40C50-4A13-426A-8E50-FF30625011DE}">
      <dsp:nvSpPr>
        <dsp:cNvPr id="0" name=""/>
        <dsp:cNvSpPr/>
      </dsp:nvSpPr>
      <dsp:spPr>
        <a:xfrm rot="5400000">
          <a:off x="5321246" y="-300584"/>
          <a:ext cx="1307656" cy="56235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Рождение нового знания</a:t>
          </a:r>
          <a:endParaRPr lang="ru-RU" sz="2400" b="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 Становление опыта</a:t>
          </a:r>
          <a:endParaRPr lang="ru-RU" sz="2400" b="0" i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Развитие личности</a:t>
          </a:r>
          <a:endParaRPr lang="ru-RU" sz="2400" b="0" i="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163275" y="1921222"/>
        <a:ext cx="5559764" cy="1179986"/>
      </dsp:txXfrm>
    </dsp:sp>
    <dsp:sp modelId="{EB6E6EE7-4F03-4C9F-B051-5C9A99BDD9F6}">
      <dsp:nvSpPr>
        <dsp:cNvPr id="0" name=""/>
        <dsp:cNvSpPr/>
      </dsp:nvSpPr>
      <dsp:spPr>
        <a:xfrm>
          <a:off x="0" y="1718775"/>
          <a:ext cx="3163274" cy="16345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Стадия осмысления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9793" y="1798568"/>
        <a:ext cx="3003688" cy="1474984"/>
      </dsp:txXfrm>
    </dsp:sp>
    <dsp:sp modelId="{3C529F7E-F615-4477-92F6-6A83EBFE13D0}">
      <dsp:nvSpPr>
        <dsp:cNvPr id="0" name=""/>
        <dsp:cNvSpPr/>
      </dsp:nvSpPr>
      <dsp:spPr>
        <a:xfrm rot="5400000">
          <a:off x="5226774" y="1440560"/>
          <a:ext cx="1496599" cy="56235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i="0" kern="1200" dirty="0" smtClean="0">
              <a:latin typeface="Times New Roman" pitchFamily="18" charset="0"/>
              <a:cs typeface="Times New Roman" pitchFamily="18" charset="0"/>
            </a:rPr>
            <a:t>сознание своего "я", своего опыта, собственных действий и действий других учащихся , учителя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3163274" y="3577118"/>
        <a:ext cx="5550541" cy="1350483"/>
      </dsp:txXfrm>
    </dsp:sp>
    <dsp:sp modelId="{D91FFC01-825A-40A8-9C91-094BAA330526}">
      <dsp:nvSpPr>
        <dsp:cNvPr id="0" name=""/>
        <dsp:cNvSpPr/>
      </dsp:nvSpPr>
      <dsp:spPr>
        <a:xfrm>
          <a:off x="0" y="3435074"/>
          <a:ext cx="3163274" cy="16345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Рефлексия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9793" y="3514867"/>
        <a:ext cx="3003688" cy="14749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1783C-1D95-4DFD-8E9A-FB9DBEB470A2}">
      <dsp:nvSpPr>
        <dsp:cNvPr id="0" name=""/>
        <dsp:cNvSpPr/>
      </dsp:nvSpPr>
      <dsp:spPr>
        <a:xfrm>
          <a:off x="2702352" y="1178211"/>
          <a:ext cx="2953540" cy="24771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600" b="1" i="0" u="none" strike="noStrike" kern="1200" cap="none" normalizeH="0" baseline="0" dirty="0" err="1" smtClean="0">
              <a:ln/>
              <a:effectLst/>
              <a:latin typeface="Arial" charset="0"/>
            </a:rPr>
            <a:t>Креативное</a:t>
          </a:r>
          <a:r>
            <a:rPr kumimoji="0" lang="ru-RU" sz="2600" b="1" i="0" u="none" strike="noStrike" kern="1200" cap="none" normalizeH="0" baseline="0" dirty="0" smtClean="0">
              <a:ln/>
              <a:effectLst/>
              <a:latin typeface="Arial" charset="0"/>
            </a:rPr>
            <a:t> мышление</a:t>
          </a:r>
        </a:p>
      </dsp:txBody>
      <dsp:txXfrm>
        <a:off x="3134888" y="1540983"/>
        <a:ext cx="2088468" cy="1751617"/>
      </dsp:txXfrm>
    </dsp:sp>
    <dsp:sp modelId="{AFCB66E9-6BAC-412C-BEC2-0DFA39D8CE7E}">
      <dsp:nvSpPr>
        <dsp:cNvPr id="0" name=""/>
        <dsp:cNvSpPr/>
      </dsp:nvSpPr>
      <dsp:spPr>
        <a:xfrm rot="5400000">
          <a:off x="4096452" y="1246446"/>
          <a:ext cx="165341" cy="28872"/>
        </a:xfrm>
        <a:custGeom>
          <a:avLst/>
          <a:gdLst/>
          <a:ahLst/>
          <a:cxnLst/>
          <a:rect l="0" t="0" r="0" b="0"/>
          <a:pathLst>
            <a:path>
              <a:moveTo>
                <a:pt x="0" y="14436"/>
              </a:moveTo>
              <a:lnTo>
                <a:pt x="165341" y="144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74989" y="1256748"/>
        <a:ext cx="8267" cy="8267"/>
      </dsp:txXfrm>
    </dsp:sp>
    <dsp:sp modelId="{2B474A43-3BCB-4491-ABCF-69F90C612089}">
      <dsp:nvSpPr>
        <dsp:cNvPr id="0" name=""/>
        <dsp:cNvSpPr/>
      </dsp:nvSpPr>
      <dsp:spPr>
        <a:xfrm>
          <a:off x="3508790" y="2887"/>
          <a:ext cx="1340665" cy="134066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3705126" y="199223"/>
        <a:ext cx="947993" cy="947993"/>
      </dsp:txXfrm>
    </dsp:sp>
    <dsp:sp modelId="{3123F926-4C3C-4D5C-A90A-ACCBC80DE499}">
      <dsp:nvSpPr>
        <dsp:cNvPr id="0" name=""/>
        <dsp:cNvSpPr/>
      </dsp:nvSpPr>
      <dsp:spPr>
        <a:xfrm rot="9720000">
          <a:off x="5190665" y="2012817"/>
          <a:ext cx="374672" cy="28872"/>
        </a:xfrm>
        <a:custGeom>
          <a:avLst/>
          <a:gdLst/>
          <a:ahLst/>
          <a:cxnLst/>
          <a:rect l="0" t="0" r="0" b="0"/>
          <a:pathLst>
            <a:path>
              <a:moveTo>
                <a:pt x="0" y="14436"/>
              </a:moveTo>
              <a:lnTo>
                <a:pt x="374672" y="144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368635" y="2017886"/>
        <a:ext cx="18733" cy="18733"/>
      </dsp:txXfrm>
    </dsp:sp>
    <dsp:sp modelId="{53A259DD-0BC6-4D50-AAC4-0A51C30B568A}">
      <dsp:nvSpPr>
        <dsp:cNvPr id="0" name=""/>
        <dsp:cNvSpPr/>
      </dsp:nvSpPr>
      <dsp:spPr>
        <a:xfrm>
          <a:off x="5167026" y="1207666"/>
          <a:ext cx="1340665" cy="134066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5363362" y="1404002"/>
        <a:ext cx="947993" cy="947993"/>
      </dsp:txXfrm>
    </dsp:sp>
    <dsp:sp modelId="{85DA231D-EECA-415F-9AF3-65A0721AA10B}">
      <dsp:nvSpPr>
        <dsp:cNvPr id="0" name=""/>
        <dsp:cNvSpPr/>
      </dsp:nvSpPr>
      <dsp:spPr>
        <a:xfrm rot="14040000">
          <a:off x="4761702" y="3365332"/>
          <a:ext cx="234127" cy="28872"/>
        </a:xfrm>
        <a:custGeom>
          <a:avLst/>
          <a:gdLst/>
          <a:ahLst/>
          <a:cxnLst/>
          <a:rect l="0" t="0" r="0" b="0"/>
          <a:pathLst>
            <a:path>
              <a:moveTo>
                <a:pt x="0" y="14436"/>
              </a:moveTo>
              <a:lnTo>
                <a:pt x="234127" y="144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872912" y="3373915"/>
        <a:ext cx="11706" cy="11706"/>
      </dsp:txXfrm>
    </dsp:sp>
    <dsp:sp modelId="{C2EE7223-A51A-457D-8CE9-ABF484B56966}">
      <dsp:nvSpPr>
        <dsp:cNvPr id="0" name=""/>
        <dsp:cNvSpPr/>
      </dsp:nvSpPr>
      <dsp:spPr>
        <a:xfrm>
          <a:off x="4533636" y="3157039"/>
          <a:ext cx="1340665" cy="134066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endParaRPr>
        </a:p>
      </dsp:txBody>
      <dsp:txXfrm>
        <a:off x="4729972" y="3353375"/>
        <a:ext cx="947993" cy="947993"/>
      </dsp:txXfrm>
    </dsp:sp>
    <dsp:sp modelId="{DA4B1BD1-F48D-447E-A0B7-DF0E9543F356}">
      <dsp:nvSpPr>
        <dsp:cNvPr id="0" name=""/>
        <dsp:cNvSpPr/>
      </dsp:nvSpPr>
      <dsp:spPr>
        <a:xfrm rot="18360000">
          <a:off x="3362415" y="3365332"/>
          <a:ext cx="234127" cy="28872"/>
        </a:xfrm>
        <a:custGeom>
          <a:avLst/>
          <a:gdLst/>
          <a:ahLst/>
          <a:cxnLst/>
          <a:rect l="0" t="0" r="0" b="0"/>
          <a:pathLst>
            <a:path>
              <a:moveTo>
                <a:pt x="0" y="14436"/>
              </a:moveTo>
              <a:lnTo>
                <a:pt x="234127" y="144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73626" y="3373915"/>
        <a:ext cx="11706" cy="11706"/>
      </dsp:txXfrm>
    </dsp:sp>
    <dsp:sp modelId="{6B4ECB98-3004-4878-B351-C0E5DED2BC95}">
      <dsp:nvSpPr>
        <dsp:cNvPr id="0" name=""/>
        <dsp:cNvSpPr/>
      </dsp:nvSpPr>
      <dsp:spPr>
        <a:xfrm>
          <a:off x="2483943" y="3157039"/>
          <a:ext cx="1340665" cy="134066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4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sp:txBody>
      <dsp:txXfrm>
        <a:off x="2680279" y="3353375"/>
        <a:ext cx="947993" cy="947993"/>
      </dsp:txXfrm>
    </dsp:sp>
    <dsp:sp modelId="{3EC87D9E-19F9-442B-B178-8211ADA2DE0A}">
      <dsp:nvSpPr>
        <dsp:cNvPr id="0" name=""/>
        <dsp:cNvSpPr/>
      </dsp:nvSpPr>
      <dsp:spPr>
        <a:xfrm rot="1080000">
          <a:off x="2792907" y="2012817"/>
          <a:ext cx="374672" cy="28872"/>
        </a:xfrm>
        <a:custGeom>
          <a:avLst/>
          <a:gdLst/>
          <a:ahLst/>
          <a:cxnLst/>
          <a:rect l="0" t="0" r="0" b="0"/>
          <a:pathLst>
            <a:path>
              <a:moveTo>
                <a:pt x="0" y="14436"/>
              </a:moveTo>
              <a:lnTo>
                <a:pt x="374672" y="1443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0877" y="2017886"/>
        <a:ext cx="18733" cy="18733"/>
      </dsp:txXfrm>
    </dsp:sp>
    <dsp:sp modelId="{159FD303-129A-4662-B3AE-89F4FAB40BF4}">
      <dsp:nvSpPr>
        <dsp:cNvPr id="0" name=""/>
        <dsp:cNvSpPr/>
      </dsp:nvSpPr>
      <dsp:spPr>
        <a:xfrm>
          <a:off x="1850553" y="1207666"/>
          <a:ext cx="1340665" cy="134066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115" tIns="31115" rIns="31115" bIns="3111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49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endParaRPr>
        </a:p>
      </dsp:txBody>
      <dsp:txXfrm>
        <a:off x="2046889" y="1404002"/>
        <a:ext cx="947993" cy="9479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01783C-1D95-4DFD-8E9A-FB9DBEB470A2}">
      <dsp:nvSpPr>
        <dsp:cNvPr id="0" name=""/>
        <dsp:cNvSpPr/>
      </dsp:nvSpPr>
      <dsp:spPr>
        <a:xfrm>
          <a:off x="2405961" y="1714072"/>
          <a:ext cx="3396989" cy="35491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3100" b="1" i="0" u="none" strike="noStrike" kern="1200" cap="none" normalizeH="0" baseline="0" dirty="0" err="1" smtClean="0">
              <a:ln/>
              <a:effectLst/>
              <a:latin typeface="Arial" charset="0"/>
            </a:rPr>
            <a:t>Креативное</a:t>
          </a:r>
          <a:r>
            <a:rPr kumimoji="0" lang="ru-RU" sz="3100" b="1" i="0" u="none" strike="noStrike" kern="1200" cap="none" normalizeH="0" baseline="0" dirty="0" smtClean="0">
              <a:ln/>
              <a:effectLst/>
              <a:latin typeface="Arial" charset="0"/>
            </a:rPr>
            <a:t> мышление – </a:t>
          </a:r>
          <a:r>
            <a:rPr kumimoji="0" lang="ru-RU" sz="31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Arial" charset="0"/>
            </a:rPr>
            <a:t>творческое мышление</a:t>
          </a:r>
        </a:p>
      </dsp:txBody>
      <dsp:txXfrm>
        <a:off x="2903439" y="2233840"/>
        <a:ext cx="2402033" cy="2509662"/>
      </dsp:txXfrm>
    </dsp:sp>
    <dsp:sp modelId="{6D9EEA09-6119-4D8D-A36E-A3E5A73B7BEB}">
      <dsp:nvSpPr>
        <dsp:cNvPr id="0" name=""/>
        <dsp:cNvSpPr/>
      </dsp:nvSpPr>
      <dsp:spPr>
        <a:xfrm rot="5400000">
          <a:off x="3987442" y="1810025"/>
          <a:ext cx="234026" cy="42119"/>
        </a:xfrm>
        <a:custGeom>
          <a:avLst/>
          <a:gdLst/>
          <a:ahLst/>
          <a:cxnLst/>
          <a:rect l="0" t="0" r="0" b="0"/>
          <a:pathLst>
            <a:path>
              <a:moveTo>
                <a:pt x="0" y="21059"/>
              </a:moveTo>
              <a:lnTo>
                <a:pt x="234026" y="210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98605" y="1825234"/>
        <a:ext cx="11701" cy="11701"/>
      </dsp:txXfrm>
    </dsp:sp>
    <dsp:sp modelId="{045AB16B-5FB6-4889-9FC0-ACE8FB464474}">
      <dsp:nvSpPr>
        <dsp:cNvPr id="0" name=""/>
        <dsp:cNvSpPr/>
      </dsp:nvSpPr>
      <dsp:spPr>
        <a:xfrm>
          <a:off x="3144024" y="27234"/>
          <a:ext cx="1920863" cy="19208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bg1"/>
              </a:solidFill>
            </a:rPr>
            <a:t>Способность  порождать нечто новое 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3425328" y="308538"/>
        <a:ext cx="1358255" cy="1358255"/>
      </dsp:txXfrm>
    </dsp:sp>
    <dsp:sp modelId="{BE8F0385-0637-49F2-BF0D-B06F6466BDC2}">
      <dsp:nvSpPr>
        <dsp:cNvPr id="0" name=""/>
        <dsp:cNvSpPr/>
      </dsp:nvSpPr>
      <dsp:spPr>
        <a:xfrm rot="9720000">
          <a:off x="5565596" y="2966090"/>
          <a:ext cx="164769" cy="42119"/>
        </a:xfrm>
        <a:custGeom>
          <a:avLst/>
          <a:gdLst/>
          <a:ahLst/>
          <a:cxnLst/>
          <a:rect l="0" t="0" r="0" b="0"/>
          <a:pathLst>
            <a:path>
              <a:moveTo>
                <a:pt x="0" y="21059"/>
              </a:moveTo>
              <a:lnTo>
                <a:pt x="164769" y="210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643861" y="2983030"/>
        <a:ext cx="8238" cy="8238"/>
      </dsp:txXfrm>
    </dsp:sp>
    <dsp:sp modelId="{4A2E20F8-F641-42A3-AB50-AB2A8D9F8331}">
      <dsp:nvSpPr>
        <dsp:cNvPr id="0" name=""/>
        <dsp:cNvSpPr/>
      </dsp:nvSpPr>
      <dsp:spPr>
        <a:xfrm>
          <a:off x="5522621" y="1755386"/>
          <a:ext cx="1920863" cy="19208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rgbClr val="002060"/>
              </a:solidFill>
            </a:rPr>
            <a:t>Воображение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rgbClr val="002060"/>
              </a:solidFill>
            </a:rPr>
            <a:t>(ассоциации)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803925" y="2036690"/>
        <a:ext cx="1358255" cy="1358255"/>
      </dsp:txXfrm>
    </dsp:sp>
    <dsp:sp modelId="{B9D4C306-7E56-458D-A8D5-F248199BF8E5}">
      <dsp:nvSpPr>
        <dsp:cNvPr id="0" name=""/>
        <dsp:cNvSpPr/>
      </dsp:nvSpPr>
      <dsp:spPr>
        <a:xfrm rot="14040000">
          <a:off x="4954312" y="4790859"/>
          <a:ext cx="223077" cy="42119"/>
        </a:xfrm>
        <a:custGeom>
          <a:avLst/>
          <a:gdLst/>
          <a:ahLst/>
          <a:cxnLst/>
          <a:rect l="0" t="0" r="0" b="0"/>
          <a:pathLst>
            <a:path>
              <a:moveTo>
                <a:pt x="0" y="21059"/>
              </a:moveTo>
              <a:lnTo>
                <a:pt x="223077" y="210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5060274" y="4806341"/>
        <a:ext cx="11153" cy="11153"/>
      </dsp:txXfrm>
    </dsp:sp>
    <dsp:sp modelId="{44AFB58C-76F9-44A0-B812-7D268C1A661F}">
      <dsp:nvSpPr>
        <dsp:cNvPr id="0" name=""/>
        <dsp:cNvSpPr/>
      </dsp:nvSpPr>
      <dsp:spPr>
        <a:xfrm>
          <a:off x="4563876" y="4551595"/>
          <a:ext cx="2021267" cy="192086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smtClean="0">
              <a:solidFill>
                <a:schemeClr val="tx1"/>
              </a:solidFill>
            </a:rPr>
            <a:t>Оригинальность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smtClean="0">
              <a:solidFill>
                <a:schemeClr val="tx1"/>
              </a:solidFill>
            </a:rPr>
            <a:t>идей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859884" y="4832899"/>
        <a:ext cx="1429251" cy="1358255"/>
      </dsp:txXfrm>
    </dsp:sp>
    <dsp:sp modelId="{1D00ECF3-1914-40E0-87F5-216D4016C17A}">
      <dsp:nvSpPr>
        <dsp:cNvPr id="0" name=""/>
        <dsp:cNvSpPr/>
      </dsp:nvSpPr>
      <dsp:spPr>
        <a:xfrm rot="18360000">
          <a:off x="3034920" y="4797528"/>
          <a:ext cx="206588" cy="42119"/>
        </a:xfrm>
        <a:custGeom>
          <a:avLst/>
          <a:gdLst/>
          <a:ahLst/>
          <a:cxnLst/>
          <a:rect l="0" t="0" r="0" b="0"/>
          <a:pathLst>
            <a:path>
              <a:moveTo>
                <a:pt x="0" y="21059"/>
              </a:moveTo>
              <a:lnTo>
                <a:pt x="206588" y="210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133050" y="4813423"/>
        <a:ext cx="10329" cy="10329"/>
      </dsp:txXfrm>
    </dsp:sp>
    <dsp:sp modelId="{79C952FB-048D-4B28-8466-553A73A3F3D4}">
      <dsp:nvSpPr>
        <dsp:cNvPr id="0" name=""/>
        <dsp:cNvSpPr/>
      </dsp:nvSpPr>
      <dsp:spPr>
        <a:xfrm>
          <a:off x="1673970" y="4551595"/>
          <a:ext cx="1920863" cy="19208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</a:rPr>
            <a:t>Находить уникальные решения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955274" y="4832899"/>
        <a:ext cx="1358255" cy="1358255"/>
      </dsp:txXfrm>
    </dsp:sp>
    <dsp:sp modelId="{011367F6-8AF7-4CFC-ABE2-592F58EDA5E1}">
      <dsp:nvSpPr>
        <dsp:cNvPr id="0" name=""/>
        <dsp:cNvSpPr/>
      </dsp:nvSpPr>
      <dsp:spPr>
        <a:xfrm rot="1080000">
          <a:off x="2478546" y="2966090"/>
          <a:ext cx="164769" cy="42119"/>
        </a:xfrm>
        <a:custGeom>
          <a:avLst/>
          <a:gdLst/>
          <a:ahLst/>
          <a:cxnLst/>
          <a:rect l="0" t="0" r="0" b="0"/>
          <a:pathLst>
            <a:path>
              <a:moveTo>
                <a:pt x="0" y="21059"/>
              </a:moveTo>
              <a:lnTo>
                <a:pt x="164769" y="21059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56812" y="2983030"/>
        <a:ext cx="8238" cy="8238"/>
      </dsp:txXfrm>
    </dsp:sp>
    <dsp:sp modelId="{CFBCEBA3-5C25-403E-9057-DF03C66483A6}">
      <dsp:nvSpPr>
        <dsp:cNvPr id="0" name=""/>
        <dsp:cNvSpPr/>
      </dsp:nvSpPr>
      <dsp:spPr>
        <a:xfrm>
          <a:off x="765427" y="1755386"/>
          <a:ext cx="1920863" cy="192086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>
              <a:solidFill>
                <a:schemeClr val="tx1"/>
              </a:solidFill>
            </a:rPr>
            <a:t>Думать независимо и гибко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046731" y="2036690"/>
        <a:ext cx="1358255" cy="13582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B3D725-C5BF-489D-A880-AF15A1C60035}">
      <dsp:nvSpPr>
        <dsp:cNvPr id="0" name=""/>
        <dsp:cNvSpPr/>
      </dsp:nvSpPr>
      <dsp:spPr>
        <a:xfrm>
          <a:off x="0" y="799363"/>
          <a:ext cx="4762512" cy="604800"/>
        </a:xfrm>
        <a:prstGeom prst="rect">
          <a:avLst/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BA51C3-7E4A-4D97-B98D-335EA25D4302}">
      <dsp:nvSpPr>
        <dsp:cNvPr id="0" name=""/>
        <dsp:cNvSpPr/>
      </dsp:nvSpPr>
      <dsp:spPr>
        <a:xfrm>
          <a:off x="238125" y="24181"/>
          <a:ext cx="4186067" cy="11946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008" tIns="0" rIns="12600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Создание положительного психологического настроя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6442" y="82498"/>
        <a:ext cx="4069433" cy="1077997"/>
      </dsp:txXfrm>
    </dsp:sp>
    <dsp:sp modelId="{FDABA772-8443-4B5E-A3B0-57F6F443840C}">
      <dsp:nvSpPr>
        <dsp:cNvPr id="0" name=""/>
        <dsp:cNvSpPr/>
      </dsp:nvSpPr>
      <dsp:spPr>
        <a:xfrm>
          <a:off x="0" y="2152671"/>
          <a:ext cx="4762512" cy="604800"/>
        </a:xfrm>
        <a:prstGeom prst="rect">
          <a:avLst/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C02689-6B81-42F3-A061-DCD0AB0B2898}">
      <dsp:nvSpPr>
        <dsp:cNvPr id="0" name=""/>
        <dsp:cNvSpPr/>
      </dsp:nvSpPr>
      <dsp:spPr>
        <a:xfrm>
          <a:off x="238125" y="1598973"/>
          <a:ext cx="4191001" cy="907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008" tIns="0" rIns="12600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Стихосложение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447" y="1643295"/>
        <a:ext cx="4102357" cy="819294"/>
      </dsp:txXfrm>
    </dsp:sp>
    <dsp:sp modelId="{887CA0EB-8C38-49FD-AEFD-F9609D933A3C}">
      <dsp:nvSpPr>
        <dsp:cNvPr id="0" name=""/>
        <dsp:cNvSpPr/>
      </dsp:nvSpPr>
      <dsp:spPr>
        <a:xfrm>
          <a:off x="0" y="3440770"/>
          <a:ext cx="4762512" cy="604800"/>
        </a:xfrm>
        <a:prstGeom prst="rect">
          <a:avLst/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61EEB-C1A3-477D-9CB0-0F04724B7B3C}">
      <dsp:nvSpPr>
        <dsp:cNvPr id="0" name=""/>
        <dsp:cNvSpPr/>
      </dsp:nvSpPr>
      <dsp:spPr>
        <a:xfrm>
          <a:off x="238125" y="2887071"/>
          <a:ext cx="4191001" cy="907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008" tIns="0" rIns="12600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Собери </a:t>
          </a:r>
          <a:r>
            <a:rPr lang="ru-RU" sz="2800" b="1" kern="1200" dirty="0" err="1" smtClean="0">
              <a:latin typeface="Times New Roman" pitchFamily="18" charset="0"/>
              <a:cs typeface="Times New Roman" pitchFamily="18" charset="0"/>
            </a:rPr>
            <a:t>пазл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2447" y="2931393"/>
        <a:ext cx="4102357" cy="819294"/>
      </dsp:txXfrm>
    </dsp:sp>
    <dsp:sp modelId="{A5258F0A-2301-4DF1-93A6-0925F75C25CF}">
      <dsp:nvSpPr>
        <dsp:cNvPr id="0" name=""/>
        <dsp:cNvSpPr/>
      </dsp:nvSpPr>
      <dsp:spPr>
        <a:xfrm>
          <a:off x="0" y="4728868"/>
          <a:ext cx="4762512" cy="604800"/>
        </a:xfrm>
        <a:prstGeom prst="rect">
          <a:avLst/>
        </a:prstGeom>
        <a:solidFill>
          <a:srgbClr val="C0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13478-F4FD-4389-9F8D-F15F3BD2D5D4}">
      <dsp:nvSpPr>
        <dsp:cNvPr id="0" name=""/>
        <dsp:cNvSpPr/>
      </dsp:nvSpPr>
      <dsp:spPr>
        <a:xfrm>
          <a:off x="214315" y="4155460"/>
          <a:ext cx="4238640" cy="907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6008" tIns="0" rIns="12600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0" kern="1200" dirty="0" smtClean="0">
              <a:latin typeface="Times New Roman" pitchFamily="18" charset="0"/>
              <a:cs typeface="Times New Roman" pitchFamily="18" charset="0"/>
            </a:rPr>
            <a:t>Ребус</a:t>
          </a:r>
          <a:endParaRPr lang="ru-RU" sz="28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8637" y="4199782"/>
        <a:ext cx="4149996" cy="8192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919C1D-8425-46BC-A361-EDF0765FF0B3}">
      <dsp:nvSpPr>
        <dsp:cNvPr id="0" name=""/>
        <dsp:cNvSpPr/>
      </dsp:nvSpPr>
      <dsp:spPr>
        <a:xfrm>
          <a:off x="281233" y="0"/>
          <a:ext cx="2238489" cy="5643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Целеполагание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233" y="2257440"/>
        <a:ext cx="2238489" cy="2257440"/>
      </dsp:txXfrm>
    </dsp:sp>
    <dsp:sp modelId="{A13BB4CC-0D32-4031-AA1D-6A2F84A3166A}">
      <dsp:nvSpPr>
        <dsp:cNvPr id="0" name=""/>
        <dsp:cNvSpPr/>
      </dsp:nvSpPr>
      <dsp:spPr>
        <a:xfrm>
          <a:off x="467032" y="268310"/>
          <a:ext cx="1879319" cy="187931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8000" b="-5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F5A3CC-AC4A-4AA3-B47B-1F0366AC2B84}">
      <dsp:nvSpPr>
        <dsp:cNvPr id="0" name=""/>
        <dsp:cNvSpPr/>
      </dsp:nvSpPr>
      <dsp:spPr>
        <a:xfrm>
          <a:off x="2525839" y="0"/>
          <a:ext cx="2285595" cy="5643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Практическая работа с моделью цилиндра «Конструкторы»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25839" y="2257440"/>
        <a:ext cx="2285595" cy="2257440"/>
      </dsp:txXfrm>
    </dsp:sp>
    <dsp:sp modelId="{65AA725C-A8A2-4D35-9176-43459A00FC9B}">
      <dsp:nvSpPr>
        <dsp:cNvPr id="0" name=""/>
        <dsp:cNvSpPr/>
      </dsp:nvSpPr>
      <dsp:spPr>
        <a:xfrm>
          <a:off x="2842126" y="340081"/>
          <a:ext cx="1879319" cy="1879319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9AF6C1-A3B2-4E8D-90D6-17DEFCBA89DA}">
      <dsp:nvSpPr>
        <dsp:cNvPr id="0" name=""/>
        <dsp:cNvSpPr/>
      </dsp:nvSpPr>
      <dsp:spPr>
        <a:xfrm>
          <a:off x="4867412" y="0"/>
          <a:ext cx="2285595" cy="5643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Исследование формулы площади боковой поверхности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2000" b="1" kern="1200" dirty="0" err="1" smtClean="0">
              <a:latin typeface="Times New Roman" pitchFamily="18" charset="0"/>
              <a:cs typeface="Times New Roman" pitchFamily="18" charset="0"/>
            </a:rPr>
            <a:t>Я-исследователь</a:t>
          </a: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»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67412" y="2257440"/>
        <a:ext cx="2285595" cy="2257440"/>
      </dsp:txXfrm>
    </dsp:sp>
    <dsp:sp modelId="{A7045CA5-FD84-4B3D-A45D-B9FA2DA53DD8}">
      <dsp:nvSpPr>
        <dsp:cNvPr id="0" name=""/>
        <dsp:cNvSpPr/>
      </dsp:nvSpPr>
      <dsp:spPr>
        <a:xfrm>
          <a:off x="5074371" y="268085"/>
          <a:ext cx="1846120" cy="1879319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6000" r="-1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580E16-F9B0-44E6-BB1C-3F6A188BBD2C}">
      <dsp:nvSpPr>
        <dsp:cNvPr id="0" name=""/>
        <dsp:cNvSpPr/>
      </dsp:nvSpPr>
      <dsp:spPr>
        <a:xfrm>
          <a:off x="7160591" y="0"/>
          <a:ext cx="2054910" cy="56436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«Решение прикладных задач» (проблемная ситуация)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60591" y="2257440"/>
        <a:ext cx="2054910" cy="2257440"/>
      </dsp:txXfrm>
    </dsp:sp>
    <dsp:sp modelId="{8F68A9E6-1DFD-407F-86A2-05053D89F2E3}">
      <dsp:nvSpPr>
        <dsp:cNvPr id="0" name=""/>
        <dsp:cNvSpPr/>
      </dsp:nvSpPr>
      <dsp:spPr>
        <a:xfrm>
          <a:off x="7335337" y="200053"/>
          <a:ext cx="1860000" cy="201583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0" b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A5B842-4B97-4199-B48F-EE9B21DE7A40}">
      <dsp:nvSpPr>
        <dsp:cNvPr id="0" name=""/>
        <dsp:cNvSpPr/>
      </dsp:nvSpPr>
      <dsp:spPr>
        <a:xfrm>
          <a:off x="428655" y="4714910"/>
          <a:ext cx="8351510" cy="846540"/>
        </a:xfrm>
        <a:prstGeom prst="leftRightArrow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B512B-B326-438A-9526-58CD2822FAE2}">
      <dsp:nvSpPr>
        <dsp:cNvPr id="0" name=""/>
        <dsp:cNvSpPr/>
      </dsp:nvSpPr>
      <dsp:spPr>
        <a:xfrm>
          <a:off x="0" y="561662"/>
          <a:ext cx="4709323" cy="470932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2EF4A3-2232-4AD3-8A75-37140F59525A}">
      <dsp:nvSpPr>
        <dsp:cNvPr id="0" name=""/>
        <dsp:cNvSpPr/>
      </dsp:nvSpPr>
      <dsp:spPr>
        <a:xfrm>
          <a:off x="2354661" y="505621"/>
          <a:ext cx="5494210" cy="47093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I.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содержания учебного материал</a:t>
          </a:r>
          <a:r>
            <a:rPr lang="kk-KZ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4661" y="505621"/>
        <a:ext cx="2747105" cy="1412800"/>
      </dsp:txXfrm>
    </dsp:sp>
    <dsp:sp modelId="{95CD50CA-8D26-4720-8348-E69158211869}">
      <dsp:nvSpPr>
        <dsp:cNvPr id="0" name=""/>
        <dsp:cNvSpPr/>
      </dsp:nvSpPr>
      <dsp:spPr>
        <a:xfrm>
          <a:off x="824133" y="1974462"/>
          <a:ext cx="3061057" cy="306105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8DF40E-5534-4BAE-B348-E221B3E84BEF}">
      <dsp:nvSpPr>
        <dsp:cNvPr id="0" name=""/>
        <dsp:cNvSpPr/>
      </dsp:nvSpPr>
      <dsp:spPr>
        <a:xfrm>
          <a:off x="2354661" y="1918383"/>
          <a:ext cx="5494210" cy="306105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II.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настроения и эмоционального состояния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4661" y="1918383"/>
        <a:ext cx="2747105" cy="1412795"/>
      </dsp:txXfrm>
    </dsp:sp>
    <dsp:sp modelId="{A326EE3D-471B-415E-BC7C-7150DB0833B7}">
      <dsp:nvSpPr>
        <dsp:cNvPr id="0" name=""/>
        <dsp:cNvSpPr/>
      </dsp:nvSpPr>
      <dsp:spPr>
        <a:xfrm>
          <a:off x="1648263" y="3387257"/>
          <a:ext cx="1412795" cy="141279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F3A110-26E4-43AE-AAB7-60EBCDCF0754}">
      <dsp:nvSpPr>
        <dsp:cNvPr id="0" name=""/>
        <dsp:cNvSpPr/>
      </dsp:nvSpPr>
      <dsp:spPr>
        <a:xfrm>
          <a:off x="2354661" y="3387257"/>
          <a:ext cx="5494210" cy="141279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III.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деятельности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54661" y="3387257"/>
        <a:ext cx="2747105" cy="1412795"/>
      </dsp:txXfrm>
    </dsp:sp>
    <dsp:sp modelId="{91DC6491-C873-4CAE-9FB8-B531E0AAD197}">
      <dsp:nvSpPr>
        <dsp:cNvPr id="0" name=""/>
        <dsp:cNvSpPr/>
      </dsp:nvSpPr>
      <dsp:spPr>
        <a:xfrm>
          <a:off x="5101766" y="505602"/>
          <a:ext cx="2747105" cy="1412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«Чемодан, мясорубка, корзина»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 помощью фразеологизмов   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"В ресторане"</a:t>
          </a:r>
        </a:p>
      </dsp:txBody>
      <dsp:txXfrm>
        <a:off x="5101766" y="505602"/>
        <a:ext cx="2747105" cy="1412800"/>
      </dsp:txXfrm>
    </dsp:sp>
    <dsp:sp modelId="{16300380-45B6-4B13-92B8-1C8C1413509D}">
      <dsp:nvSpPr>
        <dsp:cNvPr id="0" name=""/>
        <dsp:cNvSpPr/>
      </dsp:nvSpPr>
      <dsp:spPr>
        <a:xfrm>
          <a:off x="5101766" y="1974462"/>
          <a:ext cx="2747105" cy="141279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«Пейзаж» 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«Острова»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"Три М"</a:t>
          </a:r>
        </a:p>
      </dsp:txBody>
      <dsp:txXfrm>
        <a:off x="5101766" y="1974462"/>
        <a:ext cx="2747105" cy="1412795"/>
      </dsp:txXfrm>
    </dsp:sp>
    <dsp:sp modelId="{84B70CE4-EC58-4603-B8D6-0BB4D7A46AFC}">
      <dsp:nvSpPr>
        <dsp:cNvPr id="0" name=""/>
        <dsp:cNvSpPr/>
      </dsp:nvSpPr>
      <dsp:spPr>
        <a:xfrm>
          <a:off x="5101766" y="3387257"/>
          <a:ext cx="2747105" cy="141279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Прием «Цветные поля»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Карта самоуправления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Таблица фиксации знаний</a:t>
          </a:r>
        </a:p>
      </dsp:txBody>
      <dsp:txXfrm>
        <a:off x="5101766" y="3387257"/>
        <a:ext cx="2747105" cy="141279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15C253-C924-442C-9C21-EF93A1371F76}">
      <dsp:nvSpPr>
        <dsp:cNvPr id="0" name=""/>
        <dsp:cNvSpPr/>
      </dsp:nvSpPr>
      <dsp:spPr>
        <a:xfrm>
          <a:off x="0" y="0"/>
          <a:ext cx="8229600" cy="2218149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EC76E-C73D-4EC4-8BB9-E419B6A2B38B}">
      <dsp:nvSpPr>
        <dsp:cNvPr id="0" name=""/>
        <dsp:cNvSpPr/>
      </dsp:nvSpPr>
      <dsp:spPr>
        <a:xfrm>
          <a:off x="214320" y="214307"/>
          <a:ext cx="2383449" cy="18998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35D9A2-08CD-41CD-8D53-9B2B4523C331}">
      <dsp:nvSpPr>
        <dsp:cNvPr id="0" name=""/>
        <dsp:cNvSpPr/>
      </dsp:nvSpPr>
      <dsp:spPr>
        <a:xfrm rot="10800000">
          <a:off x="260058" y="2218149"/>
          <a:ext cx="2383449" cy="271107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</a:t>
          </a: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ефлексия содержания учебного материал</a:t>
          </a:r>
          <a:r>
            <a:rPr lang="kk-KZ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</a:t>
          </a:r>
        </a:p>
      </dsp:txBody>
      <dsp:txXfrm rot="10800000">
        <a:off x="333357" y="2218149"/>
        <a:ext cx="2236851" cy="2637773"/>
      </dsp:txXfrm>
    </dsp:sp>
    <dsp:sp modelId="{58E9DD62-03F9-4AE9-AB80-F94FA3499D1B}">
      <dsp:nvSpPr>
        <dsp:cNvPr id="0" name=""/>
        <dsp:cNvSpPr/>
      </dsp:nvSpPr>
      <dsp:spPr>
        <a:xfrm>
          <a:off x="3000406" y="285749"/>
          <a:ext cx="2242563" cy="176663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F525E0-106F-489A-AA8D-429A51092B25}">
      <dsp:nvSpPr>
        <dsp:cNvPr id="0" name=""/>
        <dsp:cNvSpPr/>
      </dsp:nvSpPr>
      <dsp:spPr>
        <a:xfrm rot="10800000">
          <a:off x="2871747" y="2218149"/>
          <a:ext cx="2486104" cy="271107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настроения и эмоционального состояния</a:t>
          </a:r>
          <a:endParaRPr lang="ru-RU" sz="2400" kern="1200" dirty="0"/>
        </a:p>
      </dsp:txBody>
      <dsp:txXfrm rot="10800000">
        <a:off x="2948203" y="2218149"/>
        <a:ext cx="2333192" cy="2634616"/>
      </dsp:txXfrm>
    </dsp:sp>
    <dsp:sp modelId="{E208313F-8819-4C36-A176-061FA3AE67FA}">
      <dsp:nvSpPr>
        <dsp:cNvPr id="0" name=""/>
        <dsp:cNvSpPr/>
      </dsp:nvSpPr>
      <dsp:spPr>
        <a:xfrm>
          <a:off x="5715655" y="289938"/>
          <a:ext cx="2242587" cy="176664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9D08F6-0200-411E-88DD-AE2A18D97A7B}">
      <dsp:nvSpPr>
        <dsp:cNvPr id="0" name=""/>
        <dsp:cNvSpPr/>
      </dsp:nvSpPr>
      <dsp:spPr>
        <a:xfrm rot="10800000">
          <a:off x="5596197" y="2218149"/>
          <a:ext cx="2383449" cy="2711072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Рефлексия деятельности</a:t>
          </a:r>
          <a:endParaRPr lang="ru-RU" sz="2400" kern="1200" dirty="0"/>
        </a:p>
      </dsp:txBody>
      <dsp:txXfrm rot="10800000">
        <a:off x="5669496" y="2218149"/>
        <a:ext cx="2236851" cy="26377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#2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785695A-7397-43BB-9BCF-759E3C30C84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AB0ED0E-AF0E-45B3-9D00-02946EFF94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050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066B9-1705-4F4D-A4F6-1603E715BE6C}" type="datetimeFigureOut">
              <a:rPr lang="ru-RU" smtClean="0"/>
              <a:pPr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04925-993E-4E90-A5C7-BA100E9917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c&#1085;&#1086;&#1074;&#1080;&#1076;&#1077;&#1085;&#1080;&#1077;\uprazhnenie_4.mp3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468560" y="214290"/>
            <a:ext cx="9755435" cy="1071563"/>
          </a:xfrm>
        </p:spPr>
        <p:txBody>
          <a:bodyPr>
            <a:normAutofit/>
          </a:bodyPr>
          <a:lstStyle/>
          <a:p>
            <a:pPr lvl="0"/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75" y="3643314"/>
            <a:ext cx="9001125" cy="21431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Эффективные приемы развития </a:t>
            </a:r>
          </a:p>
          <a:p>
            <a:pPr algn="ctr">
              <a:buNone/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креативного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мышления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уроках математики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5357826"/>
            <a:ext cx="55721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pPr algn="ctr"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Халимбекаульская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СОШ имени Героя России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Аскерова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А.М.» </a:t>
            </a:r>
          </a:p>
          <a:p>
            <a:pPr algn="ctr">
              <a:buNone/>
            </a:pP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Абдулбариева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Мадина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Ильмутдиновна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://mymood.ru/upload/000/u98/006/ef3f0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908720"/>
            <a:ext cx="2808311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539552" y="341216"/>
            <a:ext cx="84615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Важнейшая задача цивилизации – научить человека мыслить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Эдисон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  <p:pic>
        <p:nvPicPr>
          <p:cNvPr id="7" name="Picture 2" descr="C:\Users\1\Documents\Downloads\WhatsApp Image 2024-11-12 at 15.41.5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93096"/>
            <a:ext cx="2432298" cy="2414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0567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7624" y="1268760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«Рассыпанная фраза»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47667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Актуализация знаний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132856"/>
            <a:ext cx="9122114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– это способность </a:t>
            </a: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создавать и 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находить </a:t>
            </a:r>
            <a:endParaRPr lang="ru-RU" sz="36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оригинальные идеи, </a:t>
            </a:r>
            <a:endParaRPr lang="ru-RU" sz="36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отклоняясь 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 принятых схем мышления, </a:t>
            </a:r>
            <a:endParaRPr lang="ru-RU" sz="36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успешно 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решать задачи </a:t>
            </a: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нестандартным </a:t>
            </a:r>
            <a:r>
              <a:rPr lang="ru-RU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путем.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71736" y="357166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«Перевертыши»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47667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Мотивация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4429132"/>
            <a:ext cx="60397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каждом есть солнце. </a:t>
            </a:r>
            <a:br>
              <a:rPr lang="ru-RU" sz="4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Дайте ему взойти.</a:t>
            </a:r>
            <a:endParaRPr lang="ru-RU" sz="4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1285860"/>
            <a:ext cx="549830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всех нет луны. </a:t>
            </a:r>
            <a:b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Заберите ее погибнуть.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0" name="AutoShape 2" descr="ÐÐ°ÑÑÐ¸Ð½ÐºÐ¸ Ð¿Ð¾ Ð·Ð°Ð¿ÑÐ¾ÑÑ Ð»ÑÐ½Ð° ÑÐ¾Ð»Ð½Ñ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ÐÐ°ÑÑÐ¸Ð½ÐºÐ¸ Ð¿Ð¾ Ð·Ð°Ð¿ÑÐ¾ÑÑ Ð»ÑÐ½Ð° ÑÐ¾Ð»Ð½Ñ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4" name="AutoShape 6" descr="ÐÐ°ÑÑÐ¸Ð½ÐºÐ¸ Ð¿Ð¾ Ð·Ð°Ð¿ÑÐ¾ÑÑ Ð»ÑÐ½Ð° ÑÐ¾Ð»Ð½Ñ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5" name="Picture 7" descr="C:\Users\User\Pictures\лу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285752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5357850" cy="1071546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Стадия вызова (10 мин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Пробуждение имеющихся знаний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Итог – постановка целей учебной деятельности.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1285860"/>
          <a:ext cx="4762512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12"/>
          <a:stretch/>
        </p:blipFill>
        <p:spPr>
          <a:xfrm>
            <a:off x="5541402" y="2060848"/>
            <a:ext cx="316835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9690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Актуализация имеющихся знаний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4357718" cy="2571768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-………., что такое? –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спросил я у папы.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Отец рассмеялся 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—…………., это шляпа.</a:t>
            </a:r>
          </a:p>
          <a:p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Чтобы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иметь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представление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верное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en-GB" sz="2000" dirty="0">
                <a:latin typeface="Times New Roman" pitchFamily="18" charset="0"/>
                <a:cs typeface="Times New Roman" pitchFamily="18" charset="0"/>
              </a:rPr>
            </a:b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……..,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скажем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>
                <a:latin typeface="Times New Roman" pitchFamily="18" charset="0"/>
                <a:cs typeface="Times New Roman" pitchFamily="18" charset="0"/>
              </a:rPr>
              <a:t>банка</a:t>
            </a:r>
            <a:r>
              <a:rPr lang="en-GB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000" dirty="0" err="1" smtClean="0">
                <a:latin typeface="Times New Roman" pitchFamily="18" charset="0"/>
                <a:cs typeface="Times New Roman" pitchFamily="18" charset="0"/>
              </a:rPr>
              <a:t>консер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вная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929190" y="714356"/>
            <a:ext cx="3971924" cy="264320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Содержимое 8"/>
          <p:cNvPicPr>
            <a:picLocks noGrp="1"/>
          </p:cNvPicPr>
          <p:nvPr>
            <p:ph sz="quarter" idx="4"/>
          </p:nvPr>
        </p:nvPicPr>
        <p:blipFill rotWithShape="1">
          <a:blip r:embed="rId3" cstate="print"/>
          <a:srcRect l="31266" t="56128" r="27047" b="12555"/>
          <a:stretch/>
        </p:blipFill>
        <p:spPr bwMode="auto">
          <a:xfrm>
            <a:off x="5072066" y="3500438"/>
            <a:ext cx="3786214" cy="2857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" t="21520" r="3772" b="6152"/>
          <a:stretch/>
        </p:blipFill>
        <p:spPr bwMode="auto">
          <a:xfrm>
            <a:off x="4929190" y="642918"/>
            <a:ext cx="4000528" cy="272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2" t="-492" r="1" b="1"/>
          <a:stretch/>
        </p:blipFill>
        <p:spPr>
          <a:xfrm>
            <a:off x="251520" y="3477873"/>
            <a:ext cx="4176464" cy="3160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87624" y="1268760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«Солнце -Туча»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476672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Рефлексия эмоционального состояния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F:\21042018\147178745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1988840"/>
            <a:ext cx="3088239" cy="275882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71600" y="4725144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 радостны </a:t>
            </a:r>
            <a:r>
              <a:rPr lang="ru-RU" sz="24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2400" b="1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интересно </a:t>
            </a:r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работать</a:t>
            </a:r>
          </a:p>
        </p:txBody>
      </p:sp>
      <p:pic>
        <p:nvPicPr>
          <p:cNvPr id="27653" name="Picture 5" descr="ÐÐ°ÑÑÐ¸Ð½ÐºÐ¸ Ð¿Ð¾ Ð·Ð°Ð¿ÑÐ¾ÑÑ ÑÑÑÐºÐ° ÐºÐ°ÑÑÐ¸Ð½ÐºÐ° Ð´Ð»Ñ Ð´ÐµÑÐµÐ¹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2276872"/>
            <a:ext cx="3461631" cy="229449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860032" y="4725144"/>
            <a:ext cx="4067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 грустны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интересно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работать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58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Стадия осмысления-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85794"/>
            <a:ext cx="4040188" cy="6397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состоит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1571612"/>
            <a:ext cx="4040188" cy="1428760"/>
          </a:xfrm>
        </p:spPr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Рождение нового знания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Становление опыта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личности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857232"/>
            <a:ext cx="4041775" cy="6397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используются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3438" y="1571612"/>
            <a:ext cx="4041775" cy="3951288"/>
          </a:xfrm>
        </p:spPr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Слоговицы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Облако слов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Кроссенс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Трио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Я-конструктор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Я-архитектор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Я- рекламный агент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73" b="32474"/>
          <a:stretch/>
        </p:blipFill>
        <p:spPr>
          <a:xfrm>
            <a:off x="183074" y="3146428"/>
            <a:ext cx="4214272" cy="3450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Стадия осмысления (24 мин)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1262517"/>
              </p:ext>
            </p:extLst>
          </p:nvPr>
        </p:nvGraphicFramePr>
        <p:xfrm>
          <a:off x="-214346" y="928670"/>
          <a:ext cx="9215502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-  ассоциативная головоломка нового поколения</a:t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6396335"/>
            <a:ext cx="8786874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творческого мышления,</a:t>
            </a: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нетрадиционная форма проверки знаний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ассоциативную связь между соседними  картинками и определите ключевое понятие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кроссенса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17516" t="35910" r="45724" b="18951"/>
          <a:stretch>
            <a:fillRect/>
          </a:stretch>
        </p:blipFill>
        <p:spPr bwMode="auto">
          <a:xfrm>
            <a:off x="428596" y="1643050"/>
            <a:ext cx="385765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74" t="27580" r="19013" b="11552"/>
          <a:stretch/>
        </p:blipFill>
        <p:spPr bwMode="auto">
          <a:xfrm>
            <a:off x="4572000" y="1714488"/>
            <a:ext cx="4223843" cy="33575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1785918" y="3000372"/>
            <a:ext cx="1214446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3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Практическая работа с моделью цилиндра «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Я-Конструктор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Picture 2" descr="F:\20171211_1258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6897"/>
          <a:stretch>
            <a:fillRect/>
          </a:stretch>
        </p:blipFill>
        <p:spPr bwMode="auto">
          <a:xfrm>
            <a:off x="4857752" y="1214422"/>
            <a:ext cx="3895724" cy="1928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2" y="3214686"/>
          <a:ext cx="3929090" cy="3357586"/>
        </p:xfrm>
        <a:graphic>
          <a:graphicData uri="http://schemas.openxmlformats.org/drawingml/2006/table">
            <a:tbl>
              <a:tblPr/>
              <a:tblGrid>
                <a:gridCol w="3929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57586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Практическая работа с моделью цилиндра «Конструкторы»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Выполните указанные действия по алгоритму: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Открепите основания цилиндра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Разрежьте боковую поверхность цилиндра по одной из образующих и ответьте на следующие вопросы: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Что из себя представляет развертка боковой поверхности цилиндра?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Чем являются стороны этой развертки для цилиндра. 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Чему равна площадь этой развертки цилиндра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Изобразите развертку полной поверхности цилиндра.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Как изменилась формула для нахождения полной поверхности цилиндра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ts val="13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Выводы внесите в таблицу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286248" y="3286124"/>
          <a:ext cx="4595804" cy="318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89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10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развертка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фигура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формула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9533">
                <a:tc>
                  <a:txBody>
                    <a:bodyPr/>
                    <a:lstStyle/>
                    <a:p>
                      <a:r>
                        <a:rPr lang="ru-RU" dirty="0" smtClean="0"/>
                        <a:t>площадь боковой поверхности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709">
                <a:tc>
                  <a:txBody>
                    <a:bodyPr/>
                    <a:lstStyle/>
                    <a:p>
                      <a:r>
                        <a:rPr lang="ru-RU" dirty="0" smtClean="0"/>
                        <a:t>Площадь полной поверхности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098" name="Picture 2" descr="F:\20171211_124309.jpg"/>
          <p:cNvPicPr>
            <a:picLocks noChangeAspect="1" noChangeArrowheads="1"/>
          </p:cNvPicPr>
          <p:nvPr/>
        </p:nvPicPr>
        <p:blipFill>
          <a:blip r:embed="rId4" cstate="print"/>
          <a:srcRect l="44531" t="47222" r="10938"/>
          <a:stretch>
            <a:fillRect/>
          </a:stretch>
        </p:blipFill>
        <p:spPr bwMode="auto">
          <a:xfrm>
            <a:off x="285720" y="1214422"/>
            <a:ext cx="4071965" cy="18573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прикладных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785794"/>
          <a:ext cx="3643338" cy="2500330"/>
        </p:xfrm>
        <a:graphic>
          <a:graphicData uri="http://schemas.openxmlformats.org/drawingml/2006/table">
            <a:tbl>
              <a:tblPr/>
              <a:tblGrid>
                <a:gridCol w="364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0033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Из куска ткани необходимо сшить головной убор для повара. Хватит ли нам для изготовления изделия куска  прямоугольной формы, если  его длина 80см, а ширина – 30см (размер головы – 54, а высота изделия – 25см)?</a:t>
                      </a:r>
                      <a:endParaRPr lang="ru-RU" sz="2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14810" y="642918"/>
          <a:ext cx="4714908" cy="2926080"/>
        </p:xfrm>
        <a:graphic>
          <a:graphicData uri="http://schemas.openxmlformats.org/drawingml/2006/table">
            <a:tbl>
              <a:tblPr/>
              <a:tblGrid>
                <a:gridCol w="4714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Изготовьте поварскую шапочку из сподручных средств и </a:t>
                      </a:r>
                      <a:r>
                        <a:rPr lang="ru-RU" sz="16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проекламируйте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ее особенности, рассчитав затраченные материалы для ее изготовления. Время выступление-1мин.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Дескрипторы: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творчество;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артистизм;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дизайн;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регламент;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Правильность </a:t>
                      </a:r>
                      <a:r>
                        <a:rPr lang="ru-RU" sz="16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рассчетов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анализ полученных данных для решения проблемной ситуации;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03" y="3568997"/>
            <a:ext cx="4038600" cy="292257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33"/>
          <a:stretch/>
        </p:blipFill>
        <p:spPr>
          <a:xfrm>
            <a:off x="4627965" y="3568997"/>
            <a:ext cx="4014790" cy="29225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36903" cy="1000108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Модель ученика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83458090"/>
              </p:ext>
            </p:extLst>
          </p:nvPr>
        </p:nvGraphicFramePr>
        <p:xfrm>
          <a:off x="3714744" y="857232"/>
          <a:ext cx="5286444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 rot="1538386">
            <a:off x="4354819" y="1075184"/>
            <a:ext cx="617223" cy="40894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4400" b="1" spc="-150" dirty="0">
                <a:solidFill>
                  <a:schemeClr val="tx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5143512"/>
            <a:ext cx="87154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«Сегодня главный капитал – это человек. Ценность этого капитала определяется его образованностью и интеллектуальным развитием. Поэтому надо научить наших учащихся анализировать и обобщать полученные знания. Наша задача сегодня - научить школьников добывать знания»</a:t>
            </a:r>
            <a:r>
              <a:rPr lang="ru-RU" sz="2000" b="1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</a:p>
          <a:p>
            <a:pPr marL="4572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" t="38341" r="5151" b="4070"/>
          <a:stretch/>
        </p:blipFill>
        <p:spPr>
          <a:xfrm>
            <a:off x="547526" y="1147627"/>
            <a:ext cx="3176396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01532824"/>
              </p:ext>
            </p:extLst>
          </p:nvPr>
        </p:nvGraphicFramePr>
        <p:xfrm>
          <a:off x="323528" y="215966"/>
          <a:ext cx="784887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667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99792" y="33265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Рефлексия деятельности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43608" y="908720"/>
            <a:ext cx="79208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Палитра новых возможностей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 l="27346" t="50920" r="24667" b="20000"/>
          <a:stretch>
            <a:fillRect/>
          </a:stretch>
        </p:blipFill>
        <p:spPr bwMode="auto">
          <a:xfrm>
            <a:off x="1069515" y="1916832"/>
            <a:ext cx="779478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 (6мин)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000108"/>
          <a:ext cx="822960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4929198"/>
            <a:ext cx="7715304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на вопросы.</a:t>
            </a:r>
          </a:p>
          <a:p>
            <a:pPr algn="ctr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новое вы узнали на уроке?</a:t>
            </a:r>
          </a:p>
          <a:p>
            <a:pPr lvl="0" algn="ctr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Достигли ли мы цели урока?</a:t>
            </a:r>
          </a:p>
          <a:p>
            <a:pPr lvl="0" algn="ctr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ли задачи выполнили?</a:t>
            </a:r>
          </a:p>
          <a:p>
            <a:pPr algn="ctr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Можете ли вы объяснить решение данных задач однокласснику, пропустившему урок сегодня?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290180" y="285728"/>
            <a:ext cx="3318410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Распространение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опыта работы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6194" name="AutoShape 2" descr="https://apf.mail.ru/cgi-bin/readmsg?id=14868733980000000216;0;1&amp;af_preview=1&amp;exif=1"/>
          <p:cNvSpPr>
            <a:spLocks noChangeAspect="1" noChangeArrowheads="1"/>
          </p:cNvSpPr>
          <p:nvPr/>
        </p:nvSpPr>
        <p:spPr bwMode="auto">
          <a:xfrm>
            <a:off x="116560" y="-144463"/>
            <a:ext cx="228362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6196" name="AutoShape 4" descr="https://apf.mail.ru/cgi-bin/readmsg?id=14868733980000000216;0;1&amp;af_preview=1&amp;exif=1"/>
          <p:cNvSpPr>
            <a:spLocks noChangeAspect="1" noChangeArrowheads="1"/>
          </p:cNvSpPr>
          <p:nvPr/>
        </p:nvSpPr>
        <p:spPr bwMode="auto">
          <a:xfrm>
            <a:off x="116560" y="-144463"/>
            <a:ext cx="228362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1\Documents\Downloads\WhatsApp Image 2024-11-12 at 15.18.0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3024336" cy="2264052"/>
          </a:xfrm>
          <a:prstGeom prst="rect">
            <a:avLst/>
          </a:prstGeom>
          <a:noFill/>
        </p:spPr>
      </p:pic>
      <p:pic>
        <p:nvPicPr>
          <p:cNvPr id="1027" name="Picture 3" descr="C:\Users\1\Documents\Downloads\WhatsApp Image 2024-11-12 at 15.20.36.jpeg"/>
          <p:cNvPicPr>
            <a:picLocks noChangeAspect="1" noChangeArrowheads="1"/>
          </p:cNvPicPr>
          <p:nvPr/>
        </p:nvPicPr>
        <p:blipFill rotWithShape="1">
          <a:blip r:embed="rId4" cstate="print"/>
          <a:srcRect t="3111" b="3552"/>
          <a:stretch/>
        </p:blipFill>
        <p:spPr bwMode="auto">
          <a:xfrm>
            <a:off x="3293265" y="843339"/>
            <a:ext cx="4176464" cy="2160240"/>
          </a:xfrm>
          <a:prstGeom prst="rect">
            <a:avLst/>
          </a:prstGeom>
          <a:noFill/>
        </p:spPr>
      </p:pic>
      <p:pic>
        <p:nvPicPr>
          <p:cNvPr id="1028" name="Picture 4" descr="C:\Users\1\Documents\Downloads\WhatsApp Image 2024-11-12 at 15.22.31.jpeg"/>
          <p:cNvPicPr>
            <a:picLocks noChangeAspect="1" noChangeArrowheads="1"/>
          </p:cNvPicPr>
          <p:nvPr/>
        </p:nvPicPr>
        <p:blipFill rotWithShape="1">
          <a:blip r:embed="rId5" cstate="print"/>
          <a:srcRect l="3039"/>
          <a:stretch/>
        </p:blipFill>
        <p:spPr bwMode="auto">
          <a:xfrm>
            <a:off x="683568" y="2924944"/>
            <a:ext cx="2297438" cy="3017342"/>
          </a:xfrm>
          <a:prstGeom prst="rect">
            <a:avLst/>
          </a:prstGeom>
          <a:noFill/>
        </p:spPr>
      </p:pic>
      <p:pic>
        <p:nvPicPr>
          <p:cNvPr id="1029" name="Picture 5" descr="C:\Users\1\Documents\Downloads\WhatsApp Image 2024-11-12 at 15.22.54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3212976"/>
            <a:ext cx="4027220" cy="2908548"/>
          </a:xfrm>
          <a:prstGeom prst="rect">
            <a:avLst/>
          </a:prstGeom>
          <a:noFill/>
        </p:spPr>
      </p:pic>
      <p:pic>
        <p:nvPicPr>
          <p:cNvPr id="1030" name="Picture 6" descr="C:\Users\1\Documents\Downloads\WhatsApp Image 2024-11-12 at 15.38.3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2924944"/>
            <a:ext cx="2915139" cy="2186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476672"/>
            <a:ext cx="6840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Профессиональный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путь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1\Desktop\WhatsApp Image 2024-11-12 at 16.06.5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4028" y="4013106"/>
            <a:ext cx="1977360" cy="2764366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864">
            <a:off x="7578729" y="4161734"/>
            <a:ext cx="1807972" cy="28099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5354" y="903296"/>
            <a:ext cx="1944216" cy="2438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63019" y="1994880"/>
            <a:ext cx="2118621" cy="37152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7076" y="881647"/>
            <a:ext cx="1881142" cy="2481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8648" y="2820585"/>
            <a:ext cx="1861207" cy="26010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38611" y="2291435"/>
            <a:ext cx="1904924" cy="2394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3523" y="4803044"/>
            <a:ext cx="1775213" cy="25148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18531" y="4646414"/>
            <a:ext cx="1897255" cy="27505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9"/>
          <a:stretch/>
        </p:blipFill>
        <p:spPr>
          <a:xfrm>
            <a:off x="5266339" y="4547646"/>
            <a:ext cx="1627234" cy="252987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972" y="1116331"/>
            <a:ext cx="2549118" cy="2839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71800" y="116632"/>
            <a:ext cx="37065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b="1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арта самоанализа </a:t>
            </a:r>
            <a:r>
              <a:rPr lang="ru-RU" b="1" dirty="0" err="1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учашегося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940315"/>
              </p:ext>
            </p:extLst>
          </p:nvPr>
        </p:nvGraphicFramePr>
        <p:xfrm>
          <a:off x="0" y="530870"/>
          <a:ext cx="9036496" cy="6008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5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4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95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9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навыки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№ 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№ 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№1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№ 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№4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Диагностика № 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логарифма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логарифмическое тождество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Логарифм от 1 по основанию 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Логарифм от а по основанию 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логарифмов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Разность логарифмов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2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Логарифм от степени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90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Формула перехода к новому основанию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5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Следствия из формулы перехода к новому основанию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89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Вывод: Готов ли я к </a:t>
                      </a:r>
                      <a:r>
                        <a:rPr lang="ru-RU" sz="1800" kern="1200" dirty="0" err="1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разноуровневой</a:t>
                      </a:r>
                      <a:r>
                        <a:rPr lang="ru-RU" sz="1800" kern="1200" dirty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 smtClean="0">
                          <a:effectLst>
                            <a:reflection blurRad="6350" stA="55000" endA="300" endPos="45500" dir="5400000" sy="-100000" algn="bl"/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75" marR="3907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86204" y="1988840"/>
            <a:ext cx="41062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800" dirty="0">
                <a:solidFill>
                  <a:srgbClr val="C00000"/>
                </a:solidFill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 цвет- </a:t>
            </a:r>
            <a:r>
              <a:rPr lang="ru-RU" sz="1800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нуждаюсь в помощи, дополнительной консультации;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rgbClr val="FFC000"/>
                </a:solidFill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Желтый цвет- </a:t>
            </a:r>
            <a:r>
              <a:rPr lang="ru-RU" sz="1800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повторить теорию;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chemeClr val="accent5">
                    <a:lumMod val="75000"/>
                  </a:schemeClr>
                </a:solidFill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Оранжевый цвет- </a:t>
            </a:r>
            <a:r>
              <a:rPr lang="ru-RU" sz="1800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сомневаюсь в своих </a:t>
            </a:r>
            <a:r>
              <a:rPr lang="ru-RU" sz="1800" dirty="0" smtClean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знаниях;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rgbClr val="00B050"/>
                </a:solidFill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 цвет- </a:t>
            </a:r>
            <a:r>
              <a:rPr lang="ru-RU" sz="1800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уверен в своих силах, могу самостоятельно применить теорию и практику;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solidFill>
                  <a:srgbClr val="0070C0"/>
                </a:solidFill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Синий цвет </a:t>
            </a:r>
            <a:r>
              <a:rPr lang="ru-RU" sz="1800" dirty="0">
                <a:effectLst>
                  <a:reflection blurRad="6350" stA="55000" endA="300" endPos="455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-справлюсь с творческими, нестандартными заданиями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20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05678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0994" y="5348288"/>
            <a:ext cx="878681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Удачной Вам профессиональной деятельности, любознательных и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благодарных учащихся</a:t>
            </a:r>
            <a:r>
              <a:rPr lang="ru-RU" sz="2800" b="1" dirty="0" smtClean="0">
                <a:solidFill>
                  <a:srgbClr val="002060"/>
                </a:solidFill>
              </a:rPr>
              <a:t>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44" name="Picture 2" descr="http://86mmc-megionsch2.edusite.ru/images/p20_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1143000"/>
            <a:ext cx="45720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Прямоугольник 8"/>
          <p:cNvSpPr>
            <a:spLocks noChangeArrowheads="1"/>
          </p:cNvSpPr>
          <p:nvPr/>
        </p:nvSpPr>
        <p:spPr bwMode="auto">
          <a:xfrm>
            <a:off x="2857500" y="3857625"/>
            <a:ext cx="2957513" cy="4000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" name="uprazhnenie_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1750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056784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428869"/>
            <a:ext cx="8229600" cy="16430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8072494" cy="796908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Акценты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Модель 4К: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29454" y="3000372"/>
            <a:ext cx="2030015" cy="256032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79070" tIns="179070" rIns="179070" bIns="179070" numCol="1" spcCol="1270" anchor="ctr" anchorCtr="0">
            <a:noAutofit/>
          </a:bodyPr>
          <a:lstStyle/>
          <a:p>
            <a:pPr lvl="0" algn="ctr" defTabSz="2089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700" kern="120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71802" y="1571612"/>
            <a:ext cx="400052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К</a:t>
            </a:r>
            <a:r>
              <a:rPr lang="ru-RU" sz="3200" dirty="0" smtClean="0"/>
              <a:t>оммуникабельность </a:t>
            </a:r>
            <a:endParaRPr lang="ru-RU" sz="3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71802" y="2500306"/>
            <a:ext cx="400052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Умение работать в </a:t>
            </a:r>
            <a:r>
              <a:rPr lang="ru-RU" sz="3200" dirty="0" smtClean="0">
                <a:solidFill>
                  <a:srgbClr val="C00000"/>
                </a:solidFill>
              </a:rPr>
              <a:t>к</a:t>
            </a:r>
            <a:r>
              <a:rPr lang="ru-RU" sz="3200" dirty="0" smtClean="0"/>
              <a:t>оманде </a:t>
            </a:r>
            <a:endParaRPr lang="ru-RU" sz="32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00364" y="3714752"/>
            <a:ext cx="407196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Развитие </a:t>
            </a:r>
            <a:r>
              <a:rPr lang="ru-RU" sz="3200" dirty="0" smtClean="0">
                <a:solidFill>
                  <a:srgbClr val="C00000"/>
                </a:solidFill>
              </a:rPr>
              <a:t>к</a:t>
            </a:r>
            <a:r>
              <a:rPr lang="ru-RU" sz="3200" dirty="0" smtClean="0"/>
              <a:t>ритического мышления </a:t>
            </a:r>
            <a:endParaRPr lang="ru-RU" sz="32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71802" y="5429264"/>
            <a:ext cx="400052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Развитие </a:t>
            </a:r>
            <a:r>
              <a:rPr lang="ru-RU" sz="3200" dirty="0" err="1" smtClean="0">
                <a:solidFill>
                  <a:srgbClr val="C00000"/>
                </a:solidFill>
              </a:rPr>
              <a:t>к</a:t>
            </a:r>
            <a:r>
              <a:rPr lang="ru-RU" sz="3200" dirty="0" err="1" smtClean="0"/>
              <a:t>реативности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4038" name="Picture 6" descr="https://upload.wikimedia.org/wikipedia/commons/b/ba/Working_Together_Teamwork_Puzzle_Concep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1857364"/>
            <a:ext cx="1571636" cy="1928825"/>
          </a:xfrm>
          <a:prstGeom prst="rect">
            <a:avLst/>
          </a:prstGeom>
          <a:noFill/>
        </p:spPr>
      </p:pic>
      <p:pic>
        <p:nvPicPr>
          <p:cNvPr id="44040" name="Picture 8" descr="http://constructorus.ru/wp-content/uploads/2012/03/%D0%A0%D0%B0%D0%B7%D0%B2%D0%B8%D1%82%D0%B8%D0%B5-%D0%BA%D1%80%D0%B5%D0%B0%D1%82%D0%B8%D0%B2%D0%BD%D0%BE%D1%81%D1%82%D0%B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4500570"/>
            <a:ext cx="1643074" cy="1928826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179512" y="2636912"/>
            <a:ext cx="2045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j-lt"/>
              </a:rPr>
              <a:t>ТРКМ</a:t>
            </a:r>
          </a:p>
        </p:txBody>
      </p:sp>
      <p:pic>
        <p:nvPicPr>
          <p:cNvPr id="44042" name="Picture 10" descr="https://go3.imgsmail.ru/imgpreview?key=288c9259224bd344&amp;mb=imgdb_preview_7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05064"/>
            <a:ext cx="2095500" cy="1733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 animBg="1"/>
      <p:bldP spid="15" grpId="0" animBg="1"/>
      <p:bldP spid="16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Технология развития критического мышления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2400" dirty="0" smtClean="0"/>
          </a:p>
          <a:p>
            <a:pPr eaLnBrk="1" hangingPunct="1">
              <a:defRPr/>
            </a:pPr>
            <a:endParaRPr lang="ru-RU" sz="2400" dirty="0" smtClean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142844" y="1428736"/>
          <a:ext cx="8786874" cy="5072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429684" cy="20002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Вычеркните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семь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слов (математических терминов), расставьте пробелы по смыслу.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6072206"/>
            <a:ext cx="785818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«Буквенные ленты»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(улучшение скорости мышления)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64" y="2786058"/>
            <a:ext cx="87154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/>
              <a:t>ОБКВАДРАТМЕНЪОПЫТКРУГОМЪПОЪВНЕТРЕУГОЛЬНИКДРЕНИЮЪПРИЕКАТЕТМОВРАЗВИТТЕОРЕМАИЯЪКРЕАПЕРИМЕТРТИВНОГОМЫШУРАВНЕНИЕЛЕНИЯ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429132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МЕНЪОПЫТ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ОМЪПОЪВНЕ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ТРЕУГОЛЬНИК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ДРЕНИЮЪПРИЕ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МОВРАЗВИТ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ТЕОРЕМА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ИЯЪКРЕА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ПЕРИМЕТР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ТИВНОГОМЫШ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УРАВНЕНИЕ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214290"/>
            <a:ext cx="56436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у вас есть яблоко и у меня есть яблоко, и мы                                                                     поменяемся ими, то у нас останется по яблоку.  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если у вас есть идея и у меня есть идея,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мы поменяемся ими, — у нас будет по две идеи.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Джордж Бернард Шоу </a:t>
            </a:r>
            <a:endParaRPr lang="ru-RU" dirty="0"/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282" y="142852"/>
            <a:ext cx="23574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Постановка цели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71480"/>
            <a:ext cx="1785950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               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«Понятийное колесо»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Задание.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Назовите ассоциации, связанные с ключевым понятием.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929330"/>
            <a:ext cx="8358246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«Понятийное колесо»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(позволяет «вытащить на свет» уже имеющиеся по данной теме знания)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85720" y="1357298"/>
          <a:ext cx="8358246" cy="4500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2" b="5698"/>
          <a:stretch/>
        </p:blipFill>
        <p:spPr>
          <a:xfrm>
            <a:off x="6929454" y="3643314"/>
            <a:ext cx="1813110" cy="1720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2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/>
        </p:nvGraphicFramePr>
        <p:xfrm>
          <a:off x="611560" y="116632"/>
          <a:ext cx="8208912" cy="6499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  способность          нестандартно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стоящие перед ним задачи и находить новые,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более эффективные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своих             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joomla-abc.ru/images/approachable-ma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0"/>
            <a:ext cx="1857392" cy="1857361"/>
          </a:xfrm>
          <a:prstGeom prst="rect">
            <a:avLst/>
          </a:prstGeom>
          <a:noFill/>
        </p:spPr>
      </p:pic>
      <p:pic>
        <p:nvPicPr>
          <p:cNvPr id="6" name="Рисунок 5" descr="https://statics.lecourrierderussie.com/uploads/2013/04/rails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857496"/>
            <a:ext cx="235745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://www.internovosti.ru/photos/2015/10/11/m1026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285728"/>
            <a:ext cx="2071702" cy="1866903"/>
          </a:xfrm>
          <a:prstGeom prst="rect">
            <a:avLst/>
          </a:prstGeom>
          <a:noFill/>
        </p:spPr>
      </p:pic>
      <p:pic>
        <p:nvPicPr>
          <p:cNvPr id="30726" name="Picture 6" descr="https://go1.imgsmail.ru/imgpreview?key=d3014e936298503&amp;mb=imgdb_preview_200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4214818"/>
            <a:ext cx="2000264" cy="1406445"/>
          </a:xfrm>
          <a:prstGeom prst="rect">
            <a:avLst/>
          </a:prstGeom>
          <a:noFill/>
        </p:spPr>
      </p:pic>
      <p:pic>
        <p:nvPicPr>
          <p:cNvPr id="30728" name="Picture 8" descr="http://superiorseller.com/sites/default/files/ce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4572008"/>
            <a:ext cx="938184" cy="963155"/>
          </a:xfrm>
          <a:prstGeom prst="rect">
            <a:avLst/>
          </a:prstGeom>
          <a:noFill/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071538" y="6143644"/>
            <a:ext cx="7210115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«Рассыпанная фраза»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(активизация  мышления)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6632"/>
            <a:ext cx="8103844" cy="1026368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«Облако слов» 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словесный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6215082"/>
            <a:ext cx="7929618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«Облако слов» 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 визуализации текстовой информации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785926"/>
            <a:ext cx="328614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Выход на тему урока 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этапе актуализации знаний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Восстановление определения или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термина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Карточки –тренажеры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Систематизация знаний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Домашнее задание…..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1071546"/>
            <a:ext cx="3357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какой форме могли бы ещё использовать данный прием?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Picture 4" descr="Ð¾Ð±Ð»Ð°ÐºÐ¾ ÑÐ»Ð¾Ð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142985"/>
            <a:ext cx="2357453" cy="2357454"/>
          </a:xfrm>
          <a:prstGeom prst="rect">
            <a:avLst/>
          </a:prstGeom>
          <a:noFill/>
        </p:spPr>
      </p:pic>
      <p:pic>
        <p:nvPicPr>
          <p:cNvPr id="31750" name="Picture 6" descr="Ð¾Ð±Ð»Ð°ÐºÐ¾ ÑÐ»Ð¾Ð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1142984"/>
            <a:ext cx="2286016" cy="2286016"/>
          </a:xfrm>
          <a:prstGeom prst="rect">
            <a:avLst/>
          </a:prstGeom>
          <a:noFill/>
        </p:spPr>
      </p:pic>
      <p:pic>
        <p:nvPicPr>
          <p:cNvPr id="31752" name="Picture 8" descr="Ð¾Ð±Ð»Ð°ÐºÐ¾ ÑÐ»Ð¾Ð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2"/>
            <a:ext cx="3277028" cy="220581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8233</TotalTime>
  <Words>877</Words>
  <Application>Microsoft Office PowerPoint</Application>
  <PresentationFormat>Экран (4:3)</PresentationFormat>
  <Paragraphs>259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Comic Sans MS</vt:lpstr>
      <vt:lpstr>Symbol</vt:lpstr>
      <vt:lpstr>Times New Roman</vt:lpstr>
      <vt:lpstr>Wingdings</vt:lpstr>
      <vt:lpstr>Тема Office</vt:lpstr>
      <vt:lpstr> </vt:lpstr>
      <vt:lpstr>Модель ученика XXI века</vt:lpstr>
      <vt:lpstr>Акценты в образовании Модель 4К:</vt:lpstr>
      <vt:lpstr>Технология развития критического мышления</vt:lpstr>
      <vt:lpstr>Презентация PowerPoint</vt:lpstr>
      <vt:lpstr>                   «Понятийное колесо»  Задание. Назовите ассоциации, связанные с ключевым понятием.   </vt:lpstr>
      <vt:lpstr>Презентация PowerPoint</vt:lpstr>
      <vt:lpstr>Презентация PowerPoint</vt:lpstr>
      <vt:lpstr>«Облако слов» -  словесный пазл</vt:lpstr>
      <vt:lpstr>Презентация PowerPoint</vt:lpstr>
      <vt:lpstr>Презентация PowerPoint</vt:lpstr>
      <vt:lpstr>Стадия вызова (10 мин) Пробуждение имеющихся знаний Итог – постановка целей учебной деятельности. </vt:lpstr>
      <vt:lpstr>Актуализация имеющихся знаний</vt:lpstr>
      <vt:lpstr>Презентация PowerPoint</vt:lpstr>
      <vt:lpstr>Стадия осмысления-</vt:lpstr>
      <vt:lpstr>Стадия осмысления (24 мин)</vt:lpstr>
      <vt:lpstr>«Кроссенс» -  ассоциативная головоломка нового поколения </vt:lpstr>
      <vt:lpstr>Практическая работа с моделью цилиндра «Я-Конструктор»</vt:lpstr>
      <vt:lpstr>Решение прикладных задач </vt:lpstr>
      <vt:lpstr>Презентация PowerPoint</vt:lpstr>
      <vt:lpstr>Презентация PowerPoint</vt:lpstr>
      <vt:lpstr>Рефлексия (6мин)</vt:lpstr>
      <vt:lpstr>Презентация PowerPoint</vt:lpstr>
      <vt:lpstr>Презентация PowerPoint</vt:lpstr>
      <vt:lpstr>Презентация PowerPoint</vt:lpstr>
      <vt:lpstr>Спасибо за внимание!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Специализированная гимназия № 8 имени  М.Х. Дулати</dc:title>
  <dc:creator>Пользователь</dc:creator>
  <cp:lastModifiedBy>user</cp:lastModifiedBy>
  <cp:revision>116</cp:revision>
  <dcterms:created xsi:type="dcterms:W3CDTF">2017-12-12T13:58:04Z</dcterms:created>
  <dcterms:modified xsi:type="dcterms:W3CDTF">2024-11-13T11:24:58Z</dcterms:modified>
</cp:coreProperties>
</file>